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0.jpg" ContentType="image/pn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81" r:id="rId3"/>
    <p:sldId id="282" r:id="rId4"/>
    <p:sldId id="285" r:id="rId5"/>
    <p:sldId id="287" r:id="rId6"/>
    <p:sldId id="293" r:id="rId7"/>
    <p:sldId id="305" r:id="rId8"/>
    <p:sldId id="294" r:id="rId9"/>
    <p:sldId id="297" r:id="rId10"/>
    <p:sldId id="298" r:id="rId11"/>
    <p:sldId id="299" r:id="rId12"/>
    <p:sldId id="300" r:id="rId13"/>
    <p:sldId id="306" r:id="rId14"/>
    <p:sldId id="302" r:id="rId15"/>
    <p:sldId id="304"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31" autoAdjust="0"/>
    <p:restoredTop sz="94660"/>
  </p:normalViewPr>
  <p:slideViewPr>
    <p:cSldViewPr snapToGrid="0">
      <p:cViewPr>
        <p:scale>
          <a:sx n="118" d="100"/>
          <a:sy n="118" d="100"/>
        </p:scale>
        <p:origin x="1936"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7D09B-B053-44EE-B450-747F74AA4BF5}" type="datetimeFigureOut">
              <a:rPr lang="en-PH" smtClean="0"/>
              <a:t>20/09/2016</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157D9-FA7B-45E1-8EC6-0271DCB39F98}" type="slidenum">
              <a:rPr lang="en-PH" smtClean="0"/>
              <a:t>‹#›</a:t>
            </a:fld>
            <a:endParaRPr lang="en-PH"/>
          </a:p>
        </p:txBody>
      </p:sp>
    </p:spTree>
    <p:extLst>
      <p:ext uri="{BB962C8B-B14F-4D97-AF65-F5344CB8AC3E}">
        <p14:creationId xmlns:p14="http://schemas.microsoft.com/office/powerpoint/2010/main" val="14878872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smtClean="0">
                <a:solidFill>
                  <a:schemeClr val="tx1"/>
                </a:solidFill>
                <a:latin typeface="+mn-lt"/>
                <a:ea typeface="+mn-ea"/>
                <a:cs typeface="+mn-cs"/>
              </a:rPr>
              <a:t>With about 20 people per company average. That's about 16000 companies that are actively using office 365 for each of you attending this conference.</a:t>
            </a:r>
            <a:endParaRPr lang="en-US"/>
          </a:p>
        </p:txBody>
      </p:sp>
      <p:sp>
        <p:nvSpPr>
          <p:cNvPr id="4" name="Slide Number Placeholder 3"/>
          <p:cNvSpPr>
            <a:spLocks noGrp="1"/>
          </p:cNvSpPr>
          <p:nvPr>
            <p:ph type="sldNum" sz="quarter" idx="10"/>
          </p:nvPr>
        </p:nvSpPr>
        <p:spPr/>
        <p:txBody>
          <a:bodyPr/>
          <a:lstStyle/>
          <a:p>
            <a:fld id="{345157D9-FA7B-45E1-8EC6-0271DCB39F98}" type="slidenum">
              <a:rPr lang="en-PH" smtClean="0"/>
              <a:t>5</a:t>
            </a:fld>
            <a:endParaRPr lang="en-PH"/>
          </a:p>
        </p:txBody>
      </p:sp>
    </p:spTree>
    <p:extLst>
      <p:ext uri="{BB962C8B-B14F-4D97-AF65-F5344CB8AC3E}">
        <p14:creationId xmlns:p14="http://schemas.microsoft.com/office/powerpoint/2010/main" val="26585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If you've been tasked to integrate a Microsoft office product with another system in the past, you aren't the first or last by far. It's extremely common to build custom solutions and mobile apps that talk to a SharePoint and Office 365 backend. </a:t>
            </a:r>
          </a:p>
          <a:p>
            <a:r>
              <a:rPr lang="en-US" sz="900" kern="1200" dirty="0" smtClean="0">
                <a:solidFill>
                  <a:schemeClr val="tx1"/>
                </a:solidFill>
                <a:latin typeface="+mn-lt"/>
                <a:ea typeface="+mn-ea"/>
                <a:cs typeface="+mn-cs"/>
              </a:rPr>
              <a:t>As a developer trying to build a custom mobile solution on top of Office 365, you're trying to solve two problems: </a:t>
            </a:r>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1.Integrating with proprietary systems that aren't made to play well outside their own ecosystem (ahem Office) and </a:t>
            </a:r>
            <a:endParaRPr lang="en-US" dirty="0"/>
          </a:p>
        </p:txBody>
      </p:sp>
      <p:sp>
        <p:nvSpPr>
          <p:cNvPr id="4" name="Slide Number Placeholder 3"/>
          <p:cNvSpPr>
            <a:spLocks noGrp="1"/>
          </p:cNvSpPr>
          <p:nvPr>
            <p:ph type="sldNum" sz="quarter" idx="10"/>
          </p:nvPr>
        </p:nvSpPr>
        <p:spPr/>
        <p:txBody>
          <a:bodyPr/>
          <a:lstStyle/>
          <a:p>
            <a:fld id="{345157D9-FA7B-45E1-8EC6-0271DCB39F98}" type="slidenum">
              <a:rPr lang="en-PH" smtClean="0"/>
              <a:t>6</a:t>
            </a:fld>
            <a:endParaRPr lang="en-PH"/>
          </a:p>
        </p:txBody>
      </p:sp>
    </p:spTree>
    <p:extLst>
      <p:ext uri="{BB962C8B-B14F-4D97-AF65-F5344CB8AC3E}">
        <p14:creationId xmlns:p14="http://schemas.microsoft.com/office/powerpoint/2010/main" val="80268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And today I'm going to show you a project that I've been working on (for the past year) which allows developers to fill in that gap between the office 365 world and our NativeScript apps.</a:t>
            </a:r>
            <a:endParaRPr lang="en-US" dirty="0"/>
          </a:p>
        </p:txBody>
      </p:sp>
      <p:sp>
        <p:nvSpPr>
          <p:cNvPr id="4" name="Slide Number Placeholder 3"/>
          <p:cNvSpPr>
            <a:spLocks noGrp="1"/>
          </p:cNvSpPr>
          <p:nvPr>
            <p:ph type="sldNum" sz="quarter" idx="10"/>
          </p:nvPr>
        </p:nvSpPr>
        <p:spPr/>
        <p:txBody>
          <a:bodyPr/>
          <a:lstStyle/>
          <a:p>
            <a:fld id="{345157D9-FA7B-45E1-8EC6-0271DCB39F98}" type="slidenum">
              <a:rPr lang="en-PH" smtClean="0"/>
              <a:t>12</a:t>
            </a:fld>
            <a:endParaRPr lang="en-PH"/>
          </a:p>
        </p:txBody>
      </p:sp>
    </p:spTree>
    <p:extLst>
      <p:ext uri="{BB962C8B-B14F-4D97-AF65-F5344CB8AC3E}">
        <p14:creationId xmlns:p14="http://schemas.microsoft.com/office/powerpoint/2010/main" val="142225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5157D9-FA7B-45E1-8EC6-0271DCB39F98}" type="slidenum">
              <a:rPr lang="en-PH" smtClean="0"/>
              <a:t>13</a:t>
            </a:fld>
            <a:endParaRPr lang="en-PH"/>
          </a:p>
        </p:txBody>
      </p:sp>
    </p:spTree>
    <p:extLst>
      <p:ext uri="{BB962C8B-B14F-4D97-AF65-F5344CB8AC3E}">
        <p14:creationId xmlns:p14="http://schemas.microsoft.com/office/powerpoint/2010/main" val="82717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OneDrive and Excel APIs are just a start to what’s possible with the new Microsoft Graph SDK for NativeScript. I’d like you, the developers, to reach out to me and tell me what you’d like to see implemented next, or even better, you can even help out with the </a:t>
            </a:r>
            <a:r>
              <a:rPr lang="en-US" sz="900" kern="1200" dirty="0" err="1" smtClean="0">
                <a:solidFill>
                  <a:schemeClr val="tx1"/>
                </a:solidFill>
                <a:latin typeface="+mn-lt"/>
                <a:ea typeface="+mn-ea"/>
                <a:cs typeface="+mn-cs"/>
              </a:rPr>
              <a:t>SDk</a:t>
            </a:r>
            <a:r>
              <a:rPr lang="en-US" sz="900" kern="1200" dirty="0" smtClean="0">
                <a:solidFill>
                  <a:schemeClr val="tx1"/>
                </a:solidFill>
                <a:latin typeface="+mn-lt"/>
                <a:ea typeface="+mn-ea"/>
                <a:cs typeface="+mn-cs"/>
              </a:rPr>
              <a:t> development.</a:t>
            </a:r>
            <a:endParaRPr lang="en-US" dirty="0"/>
          </a:p>
        </p:txBody>
      </p:sp>
      <p:sp>
        <p:nvSpPr>
          <p:cNvPr id="4" name="Slide Number Placeholder 3"/>
          <p:cNvSpPr>
            <a:spLocks noGrp="1"/>
          </p:cNvSpPr>
          <p:nvPr>
            <p:ph type="sldNum" sz="quarter" idx="10"/>
          </p:nvPr>
        </p:nvSpPr>
        <p:spPr/>
        <p:txBody>
          <a:bodyPr/>
          <a:lstStyle/>
          <a:p>
            <a:fld id="{345157D9-FA7B-45E1-8EC6-0271DCB39F98}" type="slidenum">
              <a:rPr lang="en-PH" smtClean="0"/>
              <a:t>14</a:t>
            </a:fld>
            <a:endParaRPr lang="en-PH"/>
          </a:p>
        </p:txBody>
      </p:sp>
    </p:spTree>
    <p:extLst>
      <p:ext uri="{BB962C8B-B14F-4D97-AF65-F5344CB8AC3E}">
        <p14:creationId xmlns:p14="http://schemas.microsoft.com/office/powerpoint/2010/main" val="173989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You can get in touch with me on twitter or the Nuvious blog, where I write about nativescript related topics. Also keep an eye out for my next course about nativescript coming to </a:t>
            </a:r>
            <a:r>
              <a:rPr lang="en-US" sz="900" kern="1200" dirty="0" err="1" smtClean="0">
                <a:solidFill>
                  <a:schemeClr val="tx1"/>
                </a:solidFill>
                <a:latin typeface="+mn-lt"/>
                <a:ea typeface="+mn-ea"/>
                <a:cs typeface="+mn-cs"/>
              </a:rPr>
              <a:t>Pluralsight</a:t>
            </a:r>
            <a:r>
              <a:rPr lang="en-US" sz="900" kern="1200" dirty="0" smtClean="0">
                <a:solidFill>
                  <a:schemeClr val="tx1"/>
                </a:solidFill>
                <a:latin typeface="+mn-lt"/>
                <a:ea typeface="+mn-ea"/>
                <a:cs typeface="+mn-cs"/>
              </a:rPr>
              <a:t> soon. </a:t>
            </a:r>
          </a:p>
          <a:p>
            <a:r>
              <a:rPr lang="en-US" sz="900" kern="1200" dirty="0" smtClean="0">
                <a:solidFill>
                  <a:schemeClr val="tx1"/>
                </a:solidFill>
                <a:latin typeface="+mn-lt"/>
                <a:ea typeface="+mn-ea"/>
                <a:cs typeface="+mn-cs"/>
              </a:rPr>
              <a:t>Thanks</a:t>
            </a:r>
            <a:endParaRPr lang="en-US" dirty="0"/>
          </a:p>
        </p:txBody>
      </p:sp>
      <p:sp>
        <p:nvSpPr>
          <p:cNvPr id="4" name="Slide Number Placeholder 3"/>
          <p:cNvSpPr>
            <a:spLocks noGrp="1"/>
          </p:cNvSpPr>
          <p:nvPr>
            <p:ph type="sldNum" sz="quarter" idx="10"/>
          </p:nvPr>
        </p:nvSpPr>
        <p:spPr/>
        <p:txBody>
          <a:bodyPr/>
          <a:lstStyle/>
          <a:p>
            <a:fld id="{345157D9-FA7B-45E1-8EC6-0271DCB39F98}" type="slidenum">
              <a:rPr lang="en-PH" smtClean="0"/>
              <a:t>15</a:t>
            </a:fld>
            <a:endParaRPr lang="en-PH"/>
          </a:p>
        </p:txBody>
      </p:sp>
    </p:spTree>
    <p:extLst>
      <p:ext uri="{BB962C8B-B14F-4D97-AF65-F5344CB8AC3E}">
        <p14:creationId xmlns:p14="http://schemas.microsoft.com/office/powerpoint/2010/main" val="47585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8157" y="0"/>
            <a:ext cx="4695843" cy="5143500"/>
          </a:xfrm>
          <a:prstGeom prst="rect">
            <a:avLst/>
          </a:prstGeom>
        </p:spPr>
      </p:pic>
      <p:sp>
        <p:nvSpPr>
          <p:cNvPr id="2" name="Title 1"/>
          <p:cNvSpPr>
            <a:spLocks noGrp="1"/>
          </p:cNvSpPr>
          <p:nvPr>
            <p:ph type="ctrTitle"/>
          </p:nvPr>
        </p:nvSpPr>
        <p:spPr>
          <a:xfrm>
            <a:off x="494041" y="1857376"/>
            <a:ext cx="4304102" cy="1456096"/>
          </a:xfrm>
        </p:spPr>
        <p:txBody>
          <a:bodyPr anchor="t">
            <a:normAutofit/>
          </a:bodyPr>
          <a:lstStyle>
            <a:lvl1pPr algn="l">
              <a:defRPr sz="2400">
                <a:solidFill>
                  <a:schemeClr val="tx2"/>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4041" y="537137"/>
            <a:ext cx="3157734" cy="90221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041" y="1389055"/>
            <a:ext cx="963170" cy="100584"/>
          </a:xfrm>
          <a:prstGeom prst="rect">
            <a:avLst/>
          </a:prstGeom>
        </p:spPr>
      </p:pic>
    </p:spTree>
    <p:extLst>
      <p:ext uri="{BB962C8B-B14F-4D97-AF65-F5344CB8AC3E}">
        <p14:creationId xmlns:p14="http://schemas.microsoft.com/office/powerpoint/2010/main" val="234479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white">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33"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34"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35" name="Picture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3959178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ol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10" name="Title 1"/>
          <p:cNvSpPr>
            <a:spLocks noGrp="1"/>
          </p:cNvSpPr>
          <p:nvPr>
            <p:ph type="title" hasCustomPrompt="1"/>
          </p:nvPr>
        </p:nvSpPr>
        <p:spPr>
          <a:xfrm>
            <a:off x="2251587" y="2167684"/>
            <a:ext cx="4542502" cy="637582"/>
          </a:xfrm>
        </p:spPr>
        <p:txBody>
          <a:bodyPr anchor="ctr">
            <a:noAutofit/>
          </a:bodyPr>
          <a:lstStyle>
            <a:lvl1pPr algn="ctr">
              <a:defRPr sz="2400" b="0" cap="none">
                <a:solidFill>
                  <a:schemeClr val="bg1"/>
                </a:solidFill>
              </a:defRPr>
            </a:lvl1pPr>
          </a:lstStyle>
          <a:p>
            <a:r>
              <a:rPr lang="en-US" dirty="0" smtClean="0"/>
              <a:t>Demo</a:t>
            </a:r>
            <a:endParaRPr lang="en-US" dirty="0"/>
          </a:p>
        </p:txBody>
      </p:sp>
      <p:sp>
        <p:nvSpPr>
          <p:cNvPr id="11" name="Text Placeholder 2"/>
          <p:cNvSpPr>
            <a:spLocks noGrp="1"/>
          </p:cNvSpPr>
          <p:nvPr>
            <p:ph type="body" idx="1"/>
          </p:nvPr>
        </p:nvSpPr>
        <p:spPr>
          <a:xfrm>
            <a:off x="2251586" y="2805266"/>
            <a:ext cx="4542503" cy="1458567"/>
          </a:xfrm>
        </p:spPr>
        <p:txBody>
          <a:bodyPr anchor="t">
            <a:normAutofit/>
          </a:bodyPr>
          <a:lstStyle>
            <a:lvl1pPr marL="0" indent="0" algn="ctr">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smtClean="0"/>
          </a:p>
        </p:txBody>
      </p:sp>
    </p:spTree>
    <p:extLst>
      <p:ext uri="{BB962C8B-B14F-4D97-AF65-F5344CB8AC3E}">
        <p14:creationId xmlns:p14="http://schemas.microsoft.com/office/powerpoint/2010/main" val="21376871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10" name="Title 1"/>
          <p:cNvSpPr>
            <a:spLocks noGrp="1"/>
          </p:cNvSpPr>
          <p:nvPr>
            <p:ph type="title" hasCustomPrompt="1"/>
          </p:nvPr>
        </p:nvSpPr>
        <p:spPr>
          <a:xfrm>
            <a:off x="2251587" y="2167684"/>
            <a:ext cx="4542502" cy="637582"/>
          </a:xfrm>
        </p:spPr>
        <p:txBody>
          <a:bodyPr anchor="ctr">
            <a:noAutofit/>
          </a:bodyPr>
          <a:lstStyle>
            <a:lvl1pPr algn="ctr">
              <a:defRPr sz="2400" b="0" cap="none">
                <a:solidFill>
                  <a:schemeClr val="bg1"/>
                </a:solidFill>
              </a:defRPr>
            </a:lvl1pPr>
          </a:lstStyle>
          <a:p>
            <a:r>
              <a:rPr lang="en-US" dirty="0"/>
              <a:t>Click to edit master title style</a:t>
            </a:r>
          </a:p>
        </p:txBody>
      </p:sp>
      <p:sp>
        <p:nvSpPr>
          <p:cNvPr id="11" name="Text Placeholder 2"/>
          <p:cNvSpPr>
            <a:spLocks noGrp="1"/>
          </p:cNvSpPr>
          <p:nvPr>
            <p:ph type="body" idx="1"/>
          </p:nvPr>
        </p:nvSpPr>
        <p:spPr>
          <a:xfrm>
            <a:off x="2251586" y="2805266"/>
            <a:ext cx="4542503" cy="1458567"/>
          </a:xfrm>
        </p:spPr>
        <p:txBody>
          <a:bodyPr anchor="t">
            <a:normAutofit/>
          </a:bodyPr>
          <a:lstStyle>
            <a:lvl1pPr marL="0" indent="0" algn="ctr">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124814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ith image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250086" cy="5143500"/>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30691"/>
          <a:stretch/>
        </p:blipFill>
        <p:spPr>
          <a:xfrm>
            <a:off x="2812026" y="0"/>
            <a:ext cx="6331974" cy="5143500"/>
          </a:xfrm>
          <a:prstGeom prst="rect">
            <a:avLst/>
          </a:prstGeom>
        </p:spPr>
      </p:pic>
      <p:sp>
        <p:nvSpPr>
          <p:cNvPr id="10" name="Title 1"/>
          <p:cNvSpPr>
            <a:spLocks noGrp="1"/>
          </p:cNvSpPr>
          <p:nvPr>
            <p:ph type="title" hasCustomPrompt="1"/>
          </p:nvPr>
        </p:nvSpPr>
        <p:spPr>
          <a:xfrm>
            <a:off x="5901877" y="1419493"/>
            <a:ext cx="2897994" cy="704276"/>
          </a:xfrm>
        </p:spPr>
        <p:txBody>
          <a:bodyPr anchor="t">
            <a:noAutofit/>
          </a:bodyPr>
          <a:lstStyle>
            <a:lvl1pPr algn="l">
              <a:defRPr sz="2000" b="0" cap="none">
                <a:solidFill>
                  <a:schemeClr val="bg1"/>
                </a:solidFill>
              </a:defRPr>
            </a:lvl1pPr>
          </a:lstStyle>
          <a:p>
            <a:r>
              <a:rPr lang="en-US" dirty="0"/>
              <a:t>Click to edit master title style</a:t>
            </a:r>
          </a:p>
        </p:txBody>
      </p:sp>
      <p:sp>
        <p:nvSpPr>
          <p:cNvPr id="11" name="Text Placeholder 2"/>
          <p:cNvSpPr>
            <a:spLocks noGrp="1"/>
          </p:cNvSpPr>
          <p:nvPr>
            <p:ph type="body" idx="1"/>
          </p:nvPr>
        </p:nvSpPr>
        <p:spPr>
          <a:xfrm>
            <a:off x="5901877" y="2160519"/>
            <a:ext cx="2897994" cy="2657287"/>
          </a:xfrm>
        </p:spPr>
        <p:txBody>
          <a:bodyPr anchor="t">
            <a:normAutofit/>
          </a:bodyPr>
          <a:lstStyle>
            <a:lvl1pPr marL="0" indent="0" algn="l">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45400" y="450074"/>
            <a:ext cx="2429261" cy="676657"/>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01877" y="1026934"/>
            <a:ext cx="609601" cy="64008"/>
          </a:xfrm>
          <a:prstGeom prst="rect">
            <a:avLst/>
          </a:prstGeom>
        </p:spPr>
      </p:pic>
    </p:spTree>
    <p:extLst>
      <p:ext uri="{BB962C8B-B14F-4D97-AF65-F5344CB8AC3E}">
        <p14:creationId xmlns:p14="http://schemas.microsoft.com/office/powerpoint/2010/main" val="1641431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ith imag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42502"/>
            <a:ext cx="9144000" cy="1304544"/>
          </a:xfrm>
          <a:prstGeom prst="rect">
            <a:avLst/>
          </a:prstGeom>
        </p:spPr>
      </p:pic>
      <p:sp>
        <p:nvSpPr>
          <p:cNvPr id="10" name="Title 1"/>
          <p:cNvSpPr>
            <a:spLocks noGrp="1"/>
          </p:cNvSpPr>
          <p:nvPr>
            <p:ph type="title" hasCustomPrompt="1"/>
          </p:nvPr>
        </p:nvSpPr>
        <p:spPr>
          <a:xfrm>
            <a:off x="3294057" y="1873276"/>
            <a:ext cx="5481356" cy="367710"/>
          </a:xfrm>
        </p:spPr>
        <p:txBody>
          <a:bodyPr anchor="t">
            <a:noAutofit/>
          </a:bodyPr>
          <a:lstStyle>
            <a:lvl1pPr algn="l">
              <a:defRPr sz="2000" b="0" cap="none">
                <a:solidFill>
                  <a:schemeClr val="bg1"/>
                </a:solidFill>
              </a:defRPr>
            </a:lvl1pPr>
          </a:lstStyle>
          <a:p>
            <a:r>
              <a:rPr lang="en-US" dirty="0"/>
              <a:t>Click to edit master title style</a:t>
            </a:r>
          </a:p>
        </p:txBody>
      </p:sp>
      <p:sp>
        <p:nvSpPr>
          <p:cNvPr id="11" name="Text Placeholder 2"/>
          <p:cNvSpPr>
            <a:spLocks noGrp="1"/>
          </p:cNvSpPr>
          <p:nvPr>
            <p:ph type="body" idx="1"/>
          </p:nvPr>
        </p:nvSpPr>
        <p:spPr>
          <a:xfrm>
            <a:off x="3289997" y="2240986"/>
            <a:ext cx="5480378" cy="689874"/>
          </a:xfrm>
        </p:spPr>
        <p:txBody>
          <a:bodyPr anchor="t">
            <a:normAutofit/>
          </a:bodyPr>
          <a:lstStyle>
            <a:lvl1pPr marL="0" indent="0" algn="l">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0678" y="2056445"/>
            <a:ext cx="2429261" cy="676657"/>
          </a:xfrm>
          <a:prstGeom prst="rect">
            <a:avLst/>
          </a:prstGeom>
        </p:spPr>
      </p:pic>
    </p:spTree>
    <p:extLst>
      <p:ext uri="{BB962C8B-B14F-4D97-AF65-F5344CB8AC3E}">
        <p14:creationId xmlns:p14="http://schemas.microsoft.com/office/powerpoint/2010/main" val="176476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11" name="Text Placeholder 2"/>
          <p:cNvSpPr>
            <a:spLocks noGrp="1"/>
          </p:cNvSpPr>
          <p:nvPr>
            <p:ph type="body" idx="1" hasCustomPrompt="1"/>
          </p:nvPr>
        </p:nvSpPr>
        <p:spPr>
          <a:xfrm>
            <a:off x="516066" y="763188"/>
            <a:ext cx="4629372" cy="577051"/>
          </a:xfrm>
        </p:spPr>
        <p:txBody>
          <a:bodyPr anchor="ctr">
            <a:noAutofit/>
          </a:bodyPr>
          <a:lstStyle>
            <a:lvl1pPr marL="0" indent="0" algn="l">
              <a:buNone/>
              <a:defRPr sz="40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Thank You</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6066" y="3983563"/>
            <a:ext cx="2429261" cy="676657"/>
          </a:xfrm>
          <a:prstGeom prst="rect">
            <a:avLst/>
          </a:prstGeom>
        </p:spPr>
      </p:pic>
    </p:spTree>
    <p:extLst>
      <p:ext uri="{BB962C8B-B14F-4D97-AF65-F5344CB8AC3E}">
        <p14:creationId xmlns:p14="http://schemas.microsoft.com/office/powerpoint/2010/main" val="63675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6"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0" name="Content Placeholder 2"/>
          <p:cNvSpPr>
            <a:spLocks noGrp="1"/>
          </p:cNvSpPr>
          <p:nvPr>
            <p:ph idx="1"/>
          </p:nvPr>
        </p:nvSpPr>
        <p:spPr>
          <a:xfrm>
            <a:off x="246371" y="1032387"/>
            <a:ext cx="8592829" cy="3608439"/>
          </a:xfrm>
        </p:spPr>
        <p:txBody>
          <a:bodyPr>
            <a:normAutofit/>
          </a:bodyPr>
          <a:lstStyle>
            <a:lvl1pPr marL="0" indent="0">
              <a:buNone/>
              <a:defRPr sz="1400">
                <a:solidFill>
                  <a:schemeClr val="accent5"/>
                </a:solidFill>
              </a:defRPr>
            </a:lvl1pPr>
          </a:lstStyle>
          <a:p>
            <a:pPr lvl="0"/>
            <a:r>
              <a:rPr lang="en-US" smtClean="0"/>
              <a:t>Click to edit Master text styles</a:t>
            </a:r>
          </a:p>
        </p:txBody>
      </p:sp>
    </p:spTree>
    <p:extLst>
      <p:ext uri="{BB962C8B-B14F-4D97-AF65-F5344CB8AC3E}">
        <p14:creationId xmlns:p14="http://schemas.microsoft.com/office/powerpoint/2010/main" val="284413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05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1" name="Content Placeholder 2"/>
          <p:cNvSpPr>
            <a:spLocks noGrp="1"/>
          </p:cNvSpPr>
          <p:nvPr>
            <p:ph idx="1"/>
          </p:nvPr>
        </p:nvSpPr>
        <p:spPr>
          <a:xfrm>
            <a:off x="246371" y="1091383"/>
            <a:ext cx="4114238" cy="3588772"/>
          </a:xfrm>
        </p:spPr>
        <p:txBody>
          <a:bodyPr>
            <a:normAutofit/>
          </a:bodyPr>
          <a:lstStyle>
            <a:lvl1pPr marL="0" indent="0" algn="l">
              <a:buNone/>
              <a:defRPr sz="1400">
                <a:solidFill>
                  <a:schemeClr val="accent5"/>
                </a:solidFill>
              </a:defRPr>
            </a:lvl1pPr>
          </a:lstStyle>
          <a:p>
            <a:pPr lvl="0"/>
            <a:r>
              <a:rPr lang="en-US" smtClean="0"/>
              <a:t>Click to edit Master text styles</a:t>
            </a:r>
          </a:p>
        </p:txBody>
      </p:sp>
      <p:sp>
        <p:nvSpPr>
          <p:cNvPr id="12" name="Content Placeholder 2"/>
          <p:cNvSpPr>
            <a:spLocks noGrp="1"/>
          </p:cNvSpPr>
          <p:nvPr>
            <p:ph idx="14"/>
          </p:nvPr>
        </p:nvSpPr>
        <p:spPr>
          <a:xfrm>
            <a:off x="4724963" y="1091383"/>
            <a:ext cx="4114238" cy="3588772"/>
          </a:xfrm>
        </p:spPr>
        <p:txBody>
          <a:bodyPr>
            <a:normAutofit/>
          </a:bodyPr>
          <a:lstStyle>
            <a:lvl1pPr marL="0" indent="0" algn="l">
              <a:buNone/>
              <a:defRPr sz="1400">
                <a:solidFill>
                  <a:schemeClr val="accent5"/>
                </a:solidFill>
              </a:defRPr>
            </a:lvl1pPr>
          </a:lstStyle>
          <a:p>
            <a:pPr lvl="0"/>
            <a:r>
              <a:rPr lang="en-US" smtClean="0"/>
              <a:t>Click to edit Master text styles</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14"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15"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398422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0" name="Text Placeholder 3"/>
          <p:cNvSpPr>
            <a:spLocks noGrp="1"/>
          </p:cNvSpPr>
          <p:nvPr>
            <p:ph type="body" sz="quarter" idx="14"/>
          </p:nvPr>
        </p:nvSpPr>
        <p:spPr>
          <a:xfrm>
            <a:off x="246371" y="1012723"/>
            <a:ext cx="8592829" cy="3667432"/>
          </a:xfrm>
        </p:spPr>
        <p:txBody>
          <a:bodyPr/>
          <a:lstStyle>
            <a:lvl1pPr marL="171450" indent="-171450">
              <a:buFontTx/>
              <a:buBlip>
                <a:blip r:embed="rId3"/>
              </a:buBlip>
              <a:defRPr sz="1800">
                <a:solidFill>
                  <a:schemeClr val="accent5"/>
                </a:solidFill>
              </a:defRPr>
            </a:lvl1pPr>
            <a:lvl2pPr>
              <a:buClr>
                <a:schemeClr val="accent2"/>
              </a:buClr>
              <a:defRPr>
                <a:solidFill>
                  <a:schemeClr val="accent5"/>
                </a:solidFill>
              </a:defRPr>
            </a:lvl2pPr>
            <a:lvl3pPr marL="857250" indent="-171450">
              <a:buClr>
                <a:schemeClr val="accent2"/>
              </a:buClr>
              <a:buFont typeface="Wingdings" panose="05000000000000000000" pitchFamily="2" charset="2"/>
              <a:buChar char="§"/>
              <a:defRPr>
                <a:solidFill>
                  <a:schemeClr val="accent5"/>
                </a:solidFill>
              </a:defRPr>
            </a:lvl3pPr>
            <a:lvl4pPr marL="1200150" indent="-171450">
              <a:buClr>
                <a:schemeClr val="accent2"/>
              </a:buClr>
              <a:buFont typeface="Wingdings" panose="05000000000000000000" pitchFamily="2" charset="2"/>
              <a:buChar char="ü"/>
              <a:defRPr>
                <a:solidFill>
                  <a:schemeClr val="accent5"/>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14"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15"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919683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with image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0" name="Text Placeholder 3"/>
          <p:cNvSpPr>
            <a:spLocks noGrp="1"/>
          </p:cNvSpPr>
          <p:nvPr>
            <p:ph type="body" sz="quarter" idx="14"/>
          </p:nvPr>
        </p:nvSpPr>
        <p:spPr>
          <a:xfrm>
            <a:off x="3559277" y="1130711"/>
            <a:ext cx="5279923" cy="3549444"/>
          </a:xfrm>
        </p:spPr>
        <p:txBody>
          <a:bodyPr/>
          <a:lstStyle>
            <a:lvl1pPr marL="171450" indent="-171450">
              <a:buFontTx/>
              <a:buBlip>
                <a:blip r:embed="rId3"/>
              </a:buBlip>
              <a:defRPr sz="1800">
                <a:solidFill>
                  <a:schemeClr val="accent5"/>
                </a:solidFill>
              </a:defRPr>
            </a:lvl1pPr>
            <a:lvl2pPr>
              <a:buClr>
                <a:schemeClr val="accent2"/>
              </a:buClr>
              <a:defRPr>
                <a:solidFill>
                  <a:schemeClr val="accent5"/>
                </a:solidFill>
              </a:defRPr>
            </a:lvl2pPr>
            <a:lvl3pPr marL="857250" indent="-171450">
              <a:buClr>
                <a:schemeClr val="accent2"/>
              </a:buClr>
              <a:buFont typeface="Wingdings" panose="05000000000000000000" pitchFamily="2" charset="2"/>
              <a:buChar char="§"/>
              <a:defRPr>
                <a:solidFill>
                  <a:schemeClr val="accent5"/>
                </a:solidFill>
              </a:defRPr>
            </a:lvl3pPr>
            <a:lvl4pPr marL="1200150" indent="-171450">
              <a:buClr>
                <a:schemeClr val="accent2"/>
              </a:buClr>
              <a:buFont typeface="Wingdings" panose="05000000000000000000" pitchFamily="2" charset="2"/>
              <a:buChar char="ü"/>
              <a:defRPr>
                <a:solidFill>
                  <a:schemeClr val="accent5"/>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Picture Placeholder 12"/>
          <p:cNvSpPr>
            <a:spLocks noGrp="1"/>
          </p:cNvSpPr>
          <p:nvPr>
            <p:ph type="pic" sz="quarter" idx="15"/>
          </p:nvPr>
        </p:nvSpPr>
        <p:spPr>
          <a:xfrm>
            <a:off x="0" y="1130711"/>
            <a:ext cx="3283974" cy="3549444"/>
          </a:xfrm>
        </p:spPr>
        <p:txBody>
          <a:bodyPr anchor="ctr">
            <a:normAutofit/>
          </a:bodyPr>
          <a:lstStyle>
            <a:lvl1pPr algn="ctr">
              <a:defRPr sz="1400">
                <a:solidFill>
                  <a:schemeClr val="tx2"/>
                </a:solidFill>
              </a:defRPr>
            </a:lvl1pPr>
          </a:lstStyle>
          <a:p>
            <a:r>
              <a:rPr lang="en-US" smtClean="0"/>
              <a:t>Drag picture to placeholder or click icon to add</a:t>
            </a:r>
            <a:endParaRPr lang="en-PH"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13"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14"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5902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2" name="Content Placeholder 2"/>
          <p:cNvSpPr>
            <a:spLocks noGrp="1"/>
          </p:cNvSpPr>
          <p:nvPr>
            <p:ph idx="14"/>
          </p:nvPr>
        </p:nvSpPr>
        <p:spPr>
          <a:xfrm>
            <a:off x="285134" y="3493567"/>
            <a:ext cx="8554066" cy="963455"/>
          </a:xfrm>
        </p:spPr>
        <p:txBody>
          <a:bodyPr>
            <a:normAutofit/>
          </a:bodyPr>
          <a:lstStyle>
            <a:lvl1pPr marL="0" indent="0" algn="ctr">
              <a:buNone/>
              <a:defRPr sz="1400">
                <a:solidFill>
                  <a:schemeClr val="accent5"/>
                </a:solidFill>
              </a:defRPr>
            </a:lvl1pPr>
          </a:lstStyle>
          <a:p>
            <a:pPr lvl="0"/>
            <a:r>
              <a:rPr lang="en-US" smtClean="0"/>
              <a:t>Click to edit Master text styles</a:t>
            </a:r>
          </a:p>
        </p:txBody>
      </p:sp>
      <p:sp>
        <p:nvSpPr>
          <p:cNvPr id="13" name="Picture Placeholder 3"/>
          <p:cNvSpPr>
            <a:spLocks noGrp="1" noChangeAspect="1"/>
          </p:cNvSpPr>
          <p:nvPr>
            <p:ph type="pic" sz="quarter" idx="16" hasCustomPrompt="1"/>
          </p:nvPr>
        </p:nvSpPr>
        <p:spPr>
          <a:xfrm>
            <a:off x="0" y="1180422"/>
            <a:ext cx="9144000" cy="2133600"/>
          </a:xfrm>
          <a:prstGeom prst="rect">
            <a:avLst/>
          </a:prstGeom>
        </p:spPr>
        <p:txBody>
          <a:bodyPr anchor="ctr">
            <a:normAutofit/>
          </a:bodyPr>
          <a:lstStyle>
            <a:lvl1pPr marL="0" indent="0" algn="ctr">
              <a:buNone/>
              <a:defRPr sz="1400" baseline="0">
                <a:solidFill>
                  <a:schemeClr val="tx2"/>
                </a:solidFill>
              </a:defRPr>
            </a:lvl1pPr>
          </a:lstStyle>
          <a:p>
            <a:r>
              <a:rPr lang="en-US" dirty="0"/>
              <a:t>Click to Insert Image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15"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16"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424615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images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0" name="Content Placeholder 2"/>
          <p:cNvSpPr>
            <a:spLocks noGrp="1"/>
          </p:cNvSpPr>
          <p:nvPr>
            <p:ph idx="1"/>
          </p:nvPr>
        </p:nvSpPr>
        <p:spPr>
          <a:xfrm>
            <a:off x="304800" y="3375583"/>
            <a:ext cx="4038600" cy="963455"/>
          </a:xfrm>
        </p:spPr>
        <p:txBody>
          <a:bodyPr>
            <a:normAutofit/>
          </a:bodyPr>
          <a:lstStyle>
            <a:lvl1pPr marL="0" indent="0" algn="ctr">
              <a:buNone/>
              <a:defRPr sz="1400">
                <a:solidFill>
                  <a:schemeClr val="accent5"/>
                </a:solidFill>
              </a:defRPr>
            </a:lvl1pPr>
          </a:lstStyle>
          <a:p>
            <a:pPr lvl="0"/>
            <a:r>
              <a:rPr lang="en-US" smtClean="0"/>
              <a:t>Click to edit Master text styles</a:t>
            </a:r>
          </a:p>
        </p:txBody>
      </p:sp>
      <p:sp>
        <p:nvSpPr>
          <p:cNvPr id="11" name="Content Placeholder 2"/>
          <p:cNvSpPr>
            <a:spLocks noGrp="1"/>
          </p:cNvSpPr>
          <p:nvPr>
            <p:ph idx="14"/>
          </p:nvPr>
        </p:nvSpPr>
        <p:spPr>
          <a:xfrm>
            <a:off x="4800600" y="3375583"/>
            <a:ext cx="4038600" cy="963455"/>
          </a:xfrm>
        </p:spPr>
        <p:txBody>
          <a:bodyPr>
            <a:normAutofit/>
          </a:bodyPr>
          <a:lstStyle>
            <a:lvl1pPr marL="0" indent="0" algn="ctr">
              <a:buNone/>
              <a:defRPr sz="1400">
                <a:solidFill>
                  <a:schemeClr val="accent5"/>
                </a:solidFill>
              </a:defRPr>
            </a:lvl1pPr>
          </a:lstStyle>
          <a:p>
            <a:pPr lvl="0"/>
            <a:r>
              <a:rPr lang="en-US" smtClean="0"/>
              <a:t>Click to edit Master text styles</a:t>
            </a:r>
          </a:p>
        </p:txBody>
      </p:sp>
      <p:sp>
        <p:nvSpPr>
          <p:cNvPr id="14" name="Picture Placeholder 3"/>
          <p:cNvSpPr>
            <a:spLocks noGrp="1" noChangeAspect="1"/>
          </p:cNvSpPr>
          <p:nvPr>
            <p:ph type="pic" sz="quarter" idx="15" hasCustomPrompt="1"/>
          </p:nvPr>
        </p:nvSpPr>
        <p:spPr>
          <a:xfrm>
            <a:off x="4800600" y="1062438"/>
            <a:ext cx="4343400" cy="2133600"/>
          </a:xfrm>
          <a:prstGeom prst="rect">
            <a:avLst/>
          </a:prstGeom>
        </p:spPr>
        <p:txBody>
          <a:bodyPr anchor="ctr">
            <a:normAutofit/>
          </a:bodyPr>
          <a:lstStyle>
            <a:lvl1pPr marL="0" indent="0" algn="ctr">
              <a:buNone/>
              <a:defRPr sz="1400" baseline="0">
                <a:solidFill>
                  <a:schemeClr val="accent5"/>
                </a:solidFill>
              </a:defRPr>
            </a:lvl1pPr>
          </a:lstStyle>
          <a:p>
            <a:r>
              <a:rPr lang="en-US" dirty="0"/>
              <a:t>Click to Insert Image</a:t>
            </a:r>
          </a:p>
        </p:txBody>
      </p:sp>
      <p:sp>
        <p:nvSpPr>
          <p:cNvPr id="15" name="Picture Placeholder 3"/>
          <p:cNvSpPr>
            <a:spLocks noGrp="1" noChangeAspect="1"/>
          </p:cNvSpPr>
          <p:nvPr>
            <p:ph type="pic" sz="quarter" idx="16" hasCustomPrompt="1"/>
          </p:nvPr>
        </p:nvSpPr>
        <p:spPr>
          <a:xfrm>
            <a:off x="0" y="1062438"/>
            <a:ext cx="4343400" cy="2133600"/>
          </a:xfrm>
          <a:prstGeom prst="rect">
            <a:avLst/>
          </a:prstGeom>
        </p:spPr>
        <p:txBody>
          <a:bodyPr anchor="ctr">
            <a:normAutofit/>
          </a:bodyPr>
          <a:lstStyle>
            <a:lvl1pPr marL="0" indent="0" algn="ctr">
              <a:buNone/>
              <a:defRPr sz="1400" baseline="0">
                <a:solidFill>
                  <a:schemeClr val="accent5"/>
                </a:solidFill>
              </a:defRPr>
            </a:lvl1pPr>
          </a:lstStyle>
          <a:p>
            <a:r>
              <a:rPr lang="en-US" dirty="0"/>
              <a:t>Click to Insert Image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17"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18"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358104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p:cNvSpPr>
            <a:spLocks noGrp="1"/>
          </p:cNvSpPr>
          <p:nvPr>
            <p:ph type="title"/>
          </p:nvPr>
        </p:nvSpPr>
        <p:spPr>
          <a:xfrm>
            <a:off x="246371" y="214851"/>
            <a:ext cx="8592829" cy="532402"/>
          </a:xfrm>
        </p:spPr>
        <p:txBody>
          <a:bodyPr/>
          <a:lstStyle/>
          <a:p>
            <a:r>
              <a:rPr lang="en-US"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989" y="729215"/>
            <a:ext cx="963170" cy="100584"/>
          </a:xfrm>
          <a:prstGeom prst="rect">
            <a:avLst/>
          </a:prstGeom>
        </p:spPr>
      </p:pic>
      <p:sp>
        <p:nvSpPr>
          <p:cNvPr id="10" name="Picture Placeholder 6"/>
          <p:cNvSpPr>
            <a:spLocks noGrp="1" noChangeAspect="1"/>
          </p:cNvSpPr>
          <p:nvPr>
            <p:ph type="pic" sz="quarter" idx="25"/>
          </p:nvPr>
        </p:nvSpPr>
        <p:spPr>
          <a:xfrm>
            <a:off x="517701" y="1256696"/>
            <a:ext cx="1240693" cy="1209414"/>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2"/>
                </a:solidFill>
              </a:defRPr>
            </a:lvl1pPr>
          </a:lstStyle>
          <a:p>
            <a:pPr lvl="0"/>
            <a:r>
              <a:rPr lang="en-US" noProof="0" smtClean="0"/>
              <a:t>Drag picture to placeholder or click icon to add</a:t>
            </a:r>
            <a:endParaRPr lang="tr-TR" noProof="0" dirty="0"/>
          </a:p>
        </p:txBody>
      </p:sp>
      <p:sp>
        <p:nvSpPr>
          <p:cNvPr id="11" name="Text Placeholder 17"/>
          <p:cNvSpPr>
            <a:spLocks noGrp="1"/>
          </p:cNvSpPr>
          <p:nvPr>
            <p:ph type="body" sz="quarter" idx="26" hasCustomPrompt="1"/>
          </p:nvPr>
        </p:nvSpPr>
        <p:spPr>
          <a:xfrm>
            <a:off x="362049" y="3011825"/>
            <a:ext cx="1554332" cy="206499"/>
          </a:xfrm>
        </p:spPr>
        <p:txBody>
          <a:bodyPr>
            <a:noAutofit/>
          </a:bodyPr>
          <a:lstStyle>
            <a:lvl1pPr marL="0" indent="0" algn="ctr">
              <a:buNone/>
              <a:defRPr sz="900">
                <a:solidFill>
                  <a:schemeClr val="accent2"/>
                </a:solidFill>
              </a:defRPr>
            </a:lvl1pPr>
            <a:lvl2pPr>
              <a:defRPr sz="800"/>
            </a:lvl2pPr>
            <a:lvl3pPr>
              <a:defRPr sz="800"/>
            </a:lvl3pPr>
            <a:lvl4pPr>
              <a:defRPr sz="800"/>
            </a:lvl4pPr>
            <a:lvl5pPr>
              <a:defRPr sz="800"/>
            </a:lvl5pPr>
          </a:lstStyle>
          <a:p>
            <a:pPr lvl="0"/>
            <a:r>
              <a:rPr lang="en-US" dirty="0"/>
              <a:t>Position</a:t>
            </a:r>
          </a:p>
        </p:txBody>
      </p:sp>
      <p:sp>
        <p:nvSpPr>
          <p:cNvPr id="14" name="Text Placeholder 17"/>
          <p:cNvSpPr>
            <a:spLocks noGrp="1"/>
          </p:cNvSpPr>
          <p:nvPr>
            <p:ph type="body" sz="quarter" idx="27" hasCustomPrompt="1"/>
          </p:nvPr>
        </p:nvSpPr>
        <p:spPr>
          <a:xfrm>
            <a:off x="362049" y="2689817"/>
            <a:ext cx="1554332" cy="304800"/>
          </a:xfrm>
        </p:spPr>
        <p:txBody>
          <a:bodyPr anchor="ctr">
            <a:noAutofit/>
          </a:bodyPr>
          <a:lstStyle>
            <a:lvl1pPr marL="0" indent="0" algn="ctr">
              <a:buNone/>
              <a:defRPr sz="1000" b="1">
                <a:solidFill>
                  <a:schemeClr val="tx1"/>
                </a:solidFill>
              </a:defRPr>
            </a:lvl1pPr>
            <a:lvl2pPr>
              <a:defRPr sz="800"/>
            </a:lvl2pPr>
            <a:lvl3pPr>
              <a:defRPr sz="800"/>
            </a:lvl3pPr>
            <a:lvl4pPr>
              <a:defRPr sz="800"/>
            </a:lvl4pPr>
            <a:lvl5pPr>
              <a:defRPr sz="800"/>
            </a:lvl5pPr>
          </a:lstStyle>
          <a:p>
            <a:pPr lvl="0"/>
            <a:r>
              <a:rPr lang="en-US" dirty="0"/>
              <a:t>Click to edit Name</a:t>
            </a:r>
          </a:p>
        </p:txBody>
      </p:sp>
      <p:sp>
        <p:nvSpPr>
          <p:cNvPr id="15" name="Text Placeholder 17"/>
          <p:cNvSpPr>
            <a:spLocks noGrp="1"/>
          </p:cNvSpPr>
          <p:nvPr>
            <p:ph type="body" sz="quarter" idx="28"/>
          </p:nvPr>
        </p:nvSpPr>
        <p:spPr>
          <a:xfrm>
            <a:off x="359956" y="3302961"/>
            <a:ext cx="1556184" cy="1222993"/>
          </a:xfrm>
        </p:spPr>
        <p:txBody>
          <a:bodyPr>
            <a:noAutofit/>
          </a:bodyPr>
          <a:lstStyle>
            <a:lvl1pPr marL="0" indent="0" algn="ctr">
              <a:buNone/>
              <a:defRPr sz="900">
                <a:solidFill>
                  <a:schemeClr val="accent5"/>
                </a:solidFill>
              </a:defRPr>
            </a:lvl1pPr>
            <a:lvl2pPr>
              <a:defRPr sz="800"/>
            </a:lvl2pPr>
            <a:lvl3pPr>
              <a:defRPr sz="800"/>
            </a:lvl3pPr>
            <a:lvl4pPr>
              <a:defRPr sz="800"/>
            </a:lvl4pPr>
            <a:lvl5pPr>
              <a:defRPr sz="800"/>
            </a:lvl5pPr>
          </a:lstStyle>
          <a:p>
            <a:pPr lvl="0"/>
            <a:r>
              <a:rPr lang="en-US" smtClean="0"/>
              <a:t>Click to edit Master text styles</a:t>
            </a:r>
          </a:p>
        </p:txBody>
      </p:sp>
      <p:sp>
        <p:nvSpPr>
          <p:cNvPr id="16" name="Picture Placeholder 6"/>
          <p:cNvSpPr>
            <a:spLocks noGrp="1" noChangeAspect="1"/>
          </p:cNvSpPr>
          <p:nvPr>
            <p:ph type="pic" sz="quarter" idx="29"/>
          </p:nvPr>
        </p:nvSpPr>
        <p:spPr>
          <a:xfrm>
            <a:off x="2245982" y="1243748"/>
            <a:ext cx="1240693" cy="1209414"/>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2"/>
                </a:solidFill>
              </a:defRPr>
            </a:lvl1pPr>
          </a:lstStyle>
          <a:p>
            <a:pPr lvl="0"/>
            <a:r>
              <a:rPr lang="en-US" noProof="0" smtClean="0"/>
              <a:t>Drag picture to placeholder or click icon to add</a:t>
            </a:r>
            <a:endParaRPr lang="tr-TR" noProof="0" dirty="0"/>
          </a:p>
        </p:txBody>
      </p:sp>
      <p:sp>
        <p:nvSpPr>
          <p:cNvPr id="17" name="Text Placeholder 17"/>
          <p:cNvSpPr>
            <a:spLocks noGrp="1"/>
          </p:cNvSpPr>
          <p:nvPr>
            <p:ph type="body" sz="quarter" idx="30" hasCustomPrompt="1"/>
          </p:nvPr>
        </p:nvSpPr>
        <p:spPr>
          <a:xfrm>
            <a:off x="2090330" y="2998877"/>
            <a:ext cx="1554332" cy="206499"/>
          </a:xfrm>
        </p:spPr>
        <p:txBody>
          <a:bodyPr>
            <a:noAutofit/>
          </a:bodyPr>
          <a:lstStyle>
            <a:lvl1pPr marL="0" indent="0" algn="ctr">
              <a:buNone/>
              <a:defRPr sz="900">
                <a:solidFill>
                  <a:schemeClr val="accent2"/>
                </a:solidFill>
              </a:defRPr>
            </a:lvl1pPr>
            <a:lvl2pPr>
              <a:defRPr sz="800"/>
            </a:lvl2pPr>
            <a:lvl3pPr>
              <a:defRPr sz="800"/>
            </a:lvl3pPr>
            <a:lvl4pPr>
              <a:defRPr sz="800"/>
            </a:lvl4pPr>
            <a:lvl5pPr>
              <a:defRPr sz="800"/>
            </a:lvl5pPr>
          </a:lstStyle>
          <a:p>
            <a:pPr lvl="0"/>
            <a:r>
              <a:rPr lang="en-US" dirty="0"/>
              <a:t>Position</a:t>
            </a:r>
          </a:p>
        </p:txBody>
      </p:sp>
      <p:sp>
        <p:nvSpPr>
          <p:cNvPr id="18" name="Text Placeholder 17"/>
          <p:cNvSpPr>
            <a:spLocks noGrp="1"/>
          </p:cNvSpPr>
          <p:nvPr>
            <p:ph type="body" sz="quarter" idx="31" hasCustomPrompt="1"/>
          </p:nvPr>
        </p:nvSpPr>
        <p:spPr>
          <a:xfrm>
            <a:off x="2090330" y="2676869"/>
            <a:ext cx="1554332" cy="304800"/>
          </a:xfrm>
        </p:spPr>
        <p:txBody>
          <a:bodyPr anchor="ctr">
            <a:noAutofit/>
          </a:bodyPr>
          <a:lstStyle>
            <a:lvl1pPr marL="0" indent="0" algn="ctr">
              <a:buNone/>
              <a:defRPr sz="1000" b="1">
                <a:solidFill>
                  <a:schemeClr val="tx1"/>
                </a:solidFill>
              </a:defRPr>
            </a:lvl1pPr>
            <a:lvl2pPr>
              <a:defRPr sz="800"/>
            </a:lvl2pPr>
            <a:lvl3pPr>
              <a:defRPr sz="800"/>
            </a:lvl3pPr>
            <a:lvl4pPr>
              <a:defRPr sz="800"/>
            </a:lvl4pPr>
            <a:lvl5pPr>
              <a:defRPr sz="800"/>
            </a:lvl5pPr>
          </a:lstStyle>
          <a:p>
            <a:pPr lvl="0"/>
            <a:r>
              <a:rPr lang="en-US" dirty="0"/>
              <a:t>Click to edit Name</a:t>
            </a:r>
          </a:p>
        </p:txBody>
      </p:sp>
      <p:sp>
        <p:nvSpPr>
          <p:cNvPr id="19" name="Text Placeholder 17"/>
          <p:cNvSpPr>
            <a:spLocks noGrp="1"/>
          </p:cNvSpPr>
          <p:nvPr>
            <p:ph type="body" sz="quarter" idx="32"/>
          </p:nvPr>
        </p:nvSpPr>
        <p:spPr>
          <a:xfrm>
            <a:off x="2088237" y="3290013"/>
            <a:ext cx="1556184" cy="1222993"/>
          </a:xfrm>
        </p:spPr>
        <p:txBody>
          <a:bodyPr>
            <a:noAutofit/>
          </a:bodyPr>
          <a:lstStyle>
            <a:lvl1pPr marL="0" indent="0" algn="ctr">
              <a:buNone/>
              <a:defRPr sz="900">
                <a:solidFill>
                  <a:schemeClr val="accent5"/>
                </a:solidFill>
              </a:defRPr>
            </a:lvl1pPr>
            <a:lvl2pPr>
              <a:defRPr sz="800"/>
            </a:lvl2pPr>
            <a:lvl3pPr>
              <a:defRPr sz="800"/>
            </a:lvl3pPr>
            <a:lvl4pPr>
              <a:defRPr sz="800"/>
            </a:lvl4pPr>
            <a:lvl5pPr>
              <a:defRPr sz="800"/>
            </a:lvl5pPr>
          </a:lstStyle>
          <a:p>
            <a:pPr lvl="0"/>
            <a:r>
              <a:rPr lang="en-US" smtClean="0"/>
              <a:t>Click to edit Master text styles</a:t>
            </a:r>
          </a:p>
        </p:txBody>
      </p:sp>
      <p:sp>
        <p:nvSpPr>
          <p:cNvPr id="20" name="Picture Placeholder 6"/>
          <p:cNvSpPr>
            <a:spLocks noGrp="1" noChangeAspect="1"/>
          </p:cNvSpPr>
          <p:nvPr>
            <p:ph type="pic" sz="quarter" idx="33"/>
          </p:nvPr>
        </p:nvSpPr>
        <p:spPr>
          <a:xfrm>
            <a:off x="3981558" y="1243748"/>
            <a:ext cx="1240693" cy="1209414"/>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2"/>
                </a:solidFill>
              </a:defRPr>
            </a:lvl1pPr>
          </a:lstStyle>
          <a:p>
            <a:pPr lvl="0"/>
            <a:r>
              <a:rPr lang="en-US" noProof="0" smtClean="0"/>
              <a:t>Drag picture to placeholder or click icon to add</a:t>
            </a:r>
            <a:endParaRPr lang="tr-TR" noProof="0" dirty="0"/>
          </a:p>
        </p:txBody>
      </p:sp>
      <p:sp>
        <p:nvSpPr>
          <p:cNvPr id="21" name="Text Placeholder 17"/>
          <p:cNvSpPr>
            <a:spLocks noGrp="1"/>
          </p:cNvSpPr>
          <p:nvPr>
            <p:ph type="body" sz="quarter" idx="34" hasCustomPrompt="1"/>
          </p:nvPr>
        </p:nvSpPr>
        <p:spPr>
          <a:xfrm>
            <a:off x="3825906" y="2998877"/>
            <a:ext cx="1554332" cy="206499"/>
          </a:xfrm>
        </p:spPr>
        <p:txBody>
          <a:bodyPr>
            <a:noAutofit/>
          </a:bodyPr>
          <a:lstStyle>
            <a:lvl1pPr marL="0" indent="0" algn="ctr">
              <a:buNone/>
              <a:defRPr sz="900">
                <a:solidFill>
                  <a:schemeClr val="accent2"/>
                </a:solidFill>
              </a:defRPr>
            </a:lvl1pPr>
            <a:lvl2pPr>
              <a:defRPr sz="800"/>
            </a:lvl2pPr>
            <a:lvl3pPr>
              <a:defRPr sz="800"/>
            </a:lvl3pPr>
            <a:lvl4pPr>
              <a:defRPr sz="800"/>
            </a:lvl4pPr>
            <a:lvl5pPr>
              <a:defRPr sz="800"/>
            </a:lvl5pPr>
          </a:lstStyle>
          <a:p>
            <a:pPr lvl="0"/>
            <a:r>
              <a:rPr lang="en-US" dirty="0"/>
              <a:t>Position</a:t>
            </a:r>
          </a:p>
        </p:txBody>
      </p:sp>
      <p:sp>
        <p:nvSpPr>
          <p:cNvPr id="22" name="Text Placeholder 17"/>
          <p:cNvSpPr>
            <a:spLocks noGrp="1"/>
          </p:cNvSpPr>
          <p:nvPr>
            <p:ph type="body" sz="quarter" idx="35" hasCustomPrompt="1"/>
          </p:nvPr>
        </p:nvSpPr>
        <p:spPr>
          <a:xfrm>
            <a:off x="3825906" y="2676869"/>
            <a:ext cx="1554332" cy="304800"/>
          </a:xfrm>
        </p:spPr>
        <p:txBody>
          <a:bodyPr anchor="ctr">
            <a:noAutofit/>
          </a:bodyPr>
          <a:lstStyle>
            <a:lvl1pPr marL="0" indent="0" algn="ctr">
              <a:buNone/>
              <a:defRPr sz="1000" b="1">
                <a:solidFill>
                  <a:schemeClr val="tx1"/>
                </a:solidFill>
              </a:defRPr>
            </a:lvl1pPr>
            <a:lvl2pPr>
              <a:defRPr sz="800"/>
            </a:lvl2pPr>
            <a:lvl3pPr>
              <a:defRPr sz="800"/>
            </a:lvl3pPr>
            <a:lvl4pPr>
              <a:defRPr sz="800"/>
            </a:lvl4pPr>
            <a:lvl5pPr>
              <a:defRPr sz="800"/>
            </a:lvl5pPr>
          </a:lstStyle>
          <a:p>
            <a:pPr lvl="0"/>
            <a:r>
              <a:rPr lang="en-US" dirty="0"/>
              <a:t>Click to edit Name</a:t>
            </a:r>
          </a:p>
        </p:txBody>
      </p:sp>
      <p:sp>
        <p:nvSpPr>
          <p:cNvPr id="23" name="Text Placeholder 17"/>
          <p:cNvSpPr>
            <a:spLocks noGrp="1"/>
          </p:cNvSpPr>
          <p:nvPr>
            <p:ph type="body" sz="quarter" idx="36"/>
          </p:nvPr>
        </p:nvSpPr>
        <p:spPr>
          <a:xfrm>
            <a:off x="3823813" y="3290013"/>
            <a:ext cx="1556184" cy="1222993"/>
          </a:xfrm>
        </p:spPr>
        <p:txBody>
          <a:bodyPr>
            <a:noAutofit/>
          </a:bodyPr>
          <a:lstStyle>
            <a:lvl1pPr marL="0" indent="0" algn="ctr">
              <a:buNone/>
              <a:defRPr sz="900">
                <a:solidFill>
                  <a:schemeClr val="accent5"/>
                </a:solidFill>
              </a:defRPr>
            </a:lvl1pPr>
            <a:lvl2pPr>
              <a:defRPr sz="800"/>
            </a:lvl2pPr>
            <a:lvl3pPr>
              <a:defRPr sz="800"/>
            </a:lvl3pPr>
            <a:lvl4pPr>
              <a:defRPr sz="800"/>
            </a:lvl4pPr>
            <a:lvl5pPr>
              <a:defRPr sz="800"/>
            </a:lvl5pPr>
          </a:lstStyle>
          <a:p>
            <a:pPr lvl="0"/>
            <a:r>
              <a:rPr lang="en-US" smtClean="0"/>
              <a:t>Click to edit Master text styles</a:t>
            </a:r>
          </a:p>
        </p:txBody>
      </p:sp>
      <p:sp>
        <p:nvSpPr>
          <p:cNvPr id="24" name="Picture Placeholder 6"/>
          <p:cNvSpPr>
            <a:spLocks noGrp="1" noChangeAspect="1"/>
          </p:cNvSpPr>
          <p:nvPr>
            <p:ph type="pic" sz="quarter" idx="37"/>
          </p:nvPr>
        </p:nvSpPr>
        <p:spPr>
          <a:xfrm>
            <a:off x="5709839" y="1230800"/>
            <a:ext cx="1240693" cy="1209414"/>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2"/>
                </a:solidFill>
              </a:defRPr>
            </a:lvl1pPr>
          </a:lstStyle>
          <a:p>
            <a:pPr lvl="0"/>
            <a:r>
              <a:rPr lang="en-US" noProof="0" smtClean="0"/>
              <a:t>Drag picture to placeholder or click icon to add</a:t>
            </a:r>
            <a:endParaRPr lang="tr-TR" noProof="0" dirty="0"/>
          </a:p>
        </p:txBody>
      </p:sp>
      <p:sp>
        <p:nvSpPr>
          <p:cNvPr id="25" name="Text Placeholder 17"/>
          <p:cNvSpPr>
            <a:spLocks noGrp="1"/>
          </p:cNvSpPr>
          <p:nvPr>
            <p:ph type="body" sz="quarter" idx="38" hasCustomPrompt="1"/>
          </p:nvPr>
        </p:nvSpPr>
        <p:spPr>
          <a:xfrm>
            <a:off x="5554187" y="2985929"/>
            <a:ext cx="1554332" cy="206499"/>
          </a:xfrm>
        </p:spPr>
        <p:txBody>
          <a:bodyPr>
            <a:noAutofit/>
          </a:bodyPr>
          <a:lstStyle>
            <a:lvl1pPr marL="0" indent="0" algn="ctr">
              <a:buNone/>
              <a:defRPr sz="900">
                <a:solidFill>
                  <a:schemeClr val="accent2"/>
                </a:solidFill>
              </a:defRPr>
            </a:lvl1pPr>
            <a:lvl2pPr>
              <a:defRPr sz="800"/>
            </a:lvl2pPr>
            <a:lvl3pPr>
              <a:defRPr sz="800"/>
            </a:lvl3pPr>
            <a:lvl4pPr>
              <a:defRPr sz="800"/>
            </a:lvl4pPr>
            <a:lvl5pPr>
              <a:defRPr sz="800"/>
            </a:lvl5pPr>
          </a:lstStyle>
          <a:p>
            <a:pPr lvl="0"/>
            <a:r>
              <a:rPr lang="en-US" dirty="0"/>
              <a:t>Position</a:t>
            </a:r>
          </a:p>
        </p:txBody>
      </p:sp>
      <p:sp>
        <p:nvSpPr>
          <p:cNvPr id="26" name="Text Placeholder 17"/>
          <p:cNvSpPr>
            <a:spLocks noGrp="1"/>
          </p:cNvSpPr>
          <p:nvPr>
            <p:ph type="body" sz="quarter" idx="39" hasCustomPrompt="1"/>
          </p:nvPr>
        </p:nvSpPr>
        <p:spPr>
          <a:xfrm>
            <a:off x="5554187" y="2663921"/>
            <a:ext cx="1554332" cy="304800"/>
          </a:xfrm>
        </p:spPr>
        <p:txBody>
          <a:bodyPr anchor="ctr">
            <a:noAutofit/>
          </a:bodyPr>
          <a:lstStyle>
            <a:lvl1pPr marL="0" indent="0" algn="ctr">
              <a:buNone/>
              <a:defRPr sz="1000" b="1">
                <a:solidFill>
                  <a:schemeClr val="tx1"/>
                </a:solidFill>
              </a:defRPr>
            </a:lvl1pPr>
            <a:lvl2pPr>
              <a:defRPr sz="800"/>
            </a:lvl2pPr>
            <a:lvl3pPr>
              <a:defRPr sz="800"/>
            </a:lvl3pPr>
            <a:lvl4pPr>
              <a:defRPr sz="800"/>
            </a:lvl4pPr>
            <a:lvl5pPr>
              <a:defRPr sz="800"/>
            </a:lvl5pPr>
          </a:lstStyle>
          <a:p>
            <a:pPr lvl="0"/>
            <a:r>
              <a:rPr lang="en-US" dirty="0"/>
              <a:t>Click to edit Name</a:t>
            </a:r>
          </a:p>
        </p:txBody>
      </p:sp>
      <p:sp>
        <p:nvSpPr>
          <p:cNvPr id="27" name="Text Placeholder 17"/>
          <p:cNvSpPr>
            <a:spLocks noGrp="1"/>
          </p:cNvSpPr>
          <p:nvPr>
            <p:ph type="body" sz="quarter" idx="40"/>
          </p:nvPr>
        </p:nvSpPr>
        <p:spPr>
          <a:xfrm>
            <a:off x="5552094" y="3277065"/>
            <a:ext cx="1556184" cy="1222993"/>
          </a:xfrm>
        </p:spPr>
        <p:txBody>
          <a:bodyPr>
            <a:noAutofit/>
          </a:bodyPr>
          <a:lstStyle>
            <a:lvl1pPr marL="0" indent="0" algn="ctr">
              <a:buNone/>
              <a:defRPr sz="900">
                <a:solidFill>
                  <a:schemeClr val="accent5"/>
                </a:solidFill>
              </a:defRPr>
            </a:lvl1pPr>
            <a:lvl2pPr>
              <a:defRPr sz="800"/>
            </a:lvl2pPr>
            <a:lvl3pPr>
              <a:defRPr sz="800"/>
            </a:lvl3pPr>
            <a:lvl4pPr>
              <a:defRPr sz="800"/>
            </a:lvl4pPr>
            <a:lvl5pPr>
              <a:defRPr sz="800"/>
            </a:lvl5pPr>
          </a:lstStyle>
          <a:p>
            <a:pPr lvl="0"/>
            <a:r>
              <a:rPr lang="en-US" smtClean="0"/>
              <a:t>Click to edit Master text styles</a:t>
            </a:r>
          </a:p>
        </p:txBody>
      </p:sp>
      <p:sp>
        <p:nvSpPr>
          <p:cNvPr id="28" name="Picture Placeholder 6"/>
          <p:cNvSpPr>
            <a:spLocks noGrp="1" noChangeAspect="1"/>
          </p:cNvSpPr>
          <p:nvPr>
            <p:ph type="pic" sz="quarter" idx="41"/>
          </p:nvPr>
        </p:nvSpPr>
        <p:spPr>
          <a:xfrm>
            <a:off x="7414360" y="1243748"/>
            <a:ext cx="1240693" cy="1209414"/>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2"/>
                </a:solidFill>
              </a:defRPr>
            </a:lvl1pPr>
          </a:lstStyle>
          <a:p>
            <a:pPr lvl="0"/>
            <a:r>
              <a:rPr lang="en-US" noProof="0" smtClean="0"/>
              <a:t>Drag picture to placeholder or click icon to add</a:t>
            </a:r>
            <a:endParaRPr lang="tr-TR" noProof="0" dirty="0"/>
          </a:p>
        </p:txBody>
      </p:sp>
      <p:sp>
        <p:nvSpPr>
          <p:cNvPr id="29" name="Text Placeholder 17"/>
          <p:cNvSpPr>
            <a:spLocks noGrp="1"/>
          </p:cNvSpPr>
          <p:nvPr>
            <p:ph type="body" sz="quarter" idx="42" hasCustomPrompt="1"/>
          </p:nvPr>
        </p:nvSpPr>
        <p:spPr>
          <a:xfrm>
            <a:off x="7258708" y="2998877"/>
            <a:ext cx="1554332" cy="206499"/>
          </a:xfrm>
        </p:spPr>
        <p:txBody>
          <a:bodyPr>
            <a:noAutofit/>
          </a:bodyPr>
          <a:lstStyle>
            <a:lvl1pPr marL="0" indent="0" algn="ctr">
              <a:buNone/>
              <a:defRPr sz="900">
                <a:solidFill>
                  <a:schemeClr val="accent2"/>
                </a:solidFill>
              </a:defRPr>
            </a:lvl1pPr>
            <a:lvl2pPr>
              <a:defRPr sz="800"/>
            </a:lvl2pPr>
            <a:lvl3pPr>
              <a:defRPr sz="800"/>
            </a:lvl3pPr>
            <a:lvl4pPr>
              <a:defRPr sz="800"/>
            </a:lvl4pPr>
            <a:lvl5pPr>
              <a:defRPr sz="800"/>
            </a:lvl5pPr>
          </a:lstStyle>
          <a:p>
            <a:pPr lvl="0"/>
            <a:r>
              <a:rPr lang="en-US" dirty="0"/>
              <a:t>Position</a:t>
            </a:r>
          </a:p>
        </p:txBody>
      </p:sp>
      <p:sp>
        <p:nvSpPr>
          <p:cNvPr id="30" name="Text Placeholder 17"/>
          <p:cNvSpPr>
            <a:spLocks noGrp="1"/>
          </p:cNvSpPr>
          <p:nvPr>
            <p:ph type="body" sz="quarter" idx="43" hasCustomPrompt="1"/>
          </p:nvPr>
        </p:nvSpPr>
        <p:spPr>
          <a:xfrm>
            <a:off x="7258708" y="2676869"/>
            <a:ext cx="1554332" cy="304800"/>
          </a:xfrm>
        </p:spPr>
        <p:txBody>
          <a:bodyPr anchor="ctr">
            <a:noAutofit/>
          </a:bodyPr>
          <a:lstStyle>
            <a:lvl1pPr marL="0" indent="0" algn="ctr">
              <a:buNone/>
              <a:defRPr sz="1000" b="1">
                <a:solidFill>
                  <a:schemeClr val="tx1"/>
                </a:solidFill>
              </a:defRPr>
            </a:lvl1pPr>
            <a:lvl2pPr>
              <a:defRPr sz="800"/>
            </a:lvl2pPr>
            <a:lvl3pPr>
              <a:defRPr sz="800"/>
            </a:lvl3pPr>
            <a:lvl4pPr>
              <a:defRPr sz="800"/>
            </a:lvl4pPr>
            <a:lvl5pPr>
              <a:defRPr sz="800"/>
            </a:lvl5pPr>
          </a:lstStyle>
          <a:p>
            <a:pPr lvl="0"/>
            <a:r>
              <a:rPr lang="en-US" dirty="0"/>
              <a:t>Click to edit Name</a:t>
            </a:r>
          </a:p>
        </p:txBody>
      </p:sp>
      <p:sp>
        <p:nvSpPr>
          <p:cNvPr id="31" name="Text Placeholder 17"/>
          <p:cNvSpPr>
            <a:spLocks noGrp="1"/>
          </p:cNvSpPr>
          <p:nvPr>
            <p:ph type="body" sz="quarter" idx="44"/>
          </p:nvPr>
        </p:nvSpPr>
        <p:spPr>
          <a:xfrm>
            <a:off x="7256615" y="3290013"/>
            <a:ext cx="1556184" cy="1222993"/>
          </a:xfrm>
        </p:spPr>
        <p:txBody>
          <a:bodyPr>
            <a:noAutofit/>
          </a:bodyPr>
          <a:lstStyle>
            <a:lvl1pPr marL="0" indent="0" algn="ctr">
              <a:buNone/>
              <a:defRPr sz="900">
                <a:solidFill>
                  <a:schemeClr val="accent5"/>
                </a:solidFill>
              </a:defRPr>
            </a:lvl1pPr>
            <a:lvl2pPr>
              <a:defRPr sz="800"/>
            </a:lvl2pPr>
            <a:lvl3pPr>
              <a:defRPr sz="800"/>
            </a:lvl3pPr>
            <a:lvl4pPr>
              <a:defRPr sz="800"/>
            </a:lvl4pPr>
            <a:lvl5pPr>
              <a:defRPr sz="800"/>
            </a:lvl5pPr>
          </a:lstStyle>
          <a:p>
            <a:pPr lvl="0"/>
            <a:r>
              <a:rPr lang="en-US" smtClean="0"/>
              <a:t>Click to edit Master text styles</a:t>
            </a:r>
          </a:p>
        </p:txBody>
      </p:sp>
      <p:pic>
        <p:nvPicPr>
          <p:cNvPr id="32" name="Picture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43415"/>
            <a:ext cx="9144000" cy="332232"/>
          </a:xfrm>
          <a:prstGeom prst="rect">
            <a:avLst/>
          </a:prstGeom>
        </p:spPr>
      </p:pic>
      <p:sp>
        <p:nvSpPr>
          <p:cNvPr id="33" name="Footer Placeholder 4"/>
          <p:cNvSpPr>
            <a:spLocks noGrp="1"/>
          </p:cNvSpPr>
          <p:nvPr>
            <p:ph type="ftr" sz="quarter" idx="11"/>
          </p:nvPr>
        </p:nvSpPr>
        <p:spPr>
          <a:xfrm>
            <a:off x="6744929" y="4975123"/>
            <a:ext cx="1622323" cy="180860"/>
          </a:xfrm>
        </p:spPr>
        <p:txBody>
          <a:bodyPr/>
          <a:lstStyle>
            <a:lvl1pPr algn="r">
              <a:defRPr>
                <a:solidFill>
                  <a:schemeClr val="bg1"/>
                </a:solidFill>
              </a:defRPr>
            </a:lvl1pPr>
          </a:lstStyle>
          <a:p>
            <a:r>
              <a:rPr lang="en-PH"/>
              <a:t>www.nuvious.com</a:t>
            </a:r>
            <a:endParaRPr lang="en-PH" dirty="0"/>
          </a:p>
        </p:txBody>
      </p:sp>
      <p:sp>
        <p:nvSpPr>
          <p:cNvPr id="34" name="Slide Number Placeholder 5"/>
          <p:cNvSpPr>
            <a:spLocks noGrp="1"/>
          </p:cNvSpPr>
          <p:nvPr>
            <p:ph type="sldNum" sz="quarter" idx="12"/>
          </p:nvPr>
        </p:nvSpPr>
        <p:spPr>
          <a:xfrm>
            <a:off x="8554066" y="4975123"/>
            <a:ext cx="443065" cy="180860"/>
          </a:xfrm>
        </p:spPr>
        <p:txBody>
          <a:bodyPr/>
          <a:lstStyle>
            <a:lvl1pPr>
              <a:defRPr>
                <a:solidFill>
                  <a:schemeClr val="bg1"/>
                </a:solidFill>
              </a:defRPr>
            </a:lvl1pPr>
          </a:lstStyle>
          <a:p>
            <a:fld id="{BB4E89FB-67B0-4312-91B7-355E7230B430}" type="slidenum">
              <a:rPr lang="en-PH" smtClean="0"/>
              <a:pPr/>
              <a:t>‹#›</a:t>
            </a:fld>
            <a:endParaRPr lang="en-PH" dirty="0"/>
          </a:p>
        </p:txBody>
      </p:sp>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371" y="4925961"/>
            <a:ext cx="902210" cy="228600"/>
          </a:xfrm>
          <a:prstGeom prst="rect">
            <a:avLst/>
          </a:prstGeom>
        </p:spPr>
      </p:pic>
    </p:spTree>
    <p:extLst>
      <p:ext uri="{BB962C8B-B14F-4D97-AF65-F5344CB8AC3E}">
        <p14:creationId xmlns:p14="http://schemas.microsoft.com/office/powerpoint/2010/main" val="42138231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H"/>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PH"/>
              <a:t>www.nuvious.com</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B4E89FB-67B0-4312-91B7-355E7230B430}" type="slidenum">
              <a:rPr lang="en-PH" smtClean="0"/>
              <a:t>‹#›</a:t>
            </a:fld>
            <a:endParaRPr lang="en-PH"/>
          </a:p>
        </p:txBody>
      </p:sp>
    </p:spTree>
    <p:extLst>
      <p:ext uri="{BB962C8B-B14F-4D97-AF65-F5344CB8AC3E}">
        <p14:creationId xmlns:p14="http://schemas.microsoft.com/office/powerpoint/2010/main" val="2909348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72" r:id="rId4"/>
    <p:sldLayoutId id="2147483673" r:id="rId5"/>
    <p:sldLayoutId id="2147483674" r:id="rId6"/>
    <p:sldLayoutId id="2147483675" r:id="rId7"/>
    <p:sldLayoutId id="2147483677" r:id="rId8"/>
    <p:sldLayoutId id="2147483676" r:id="rId9"/>
    <p:sldLayoutId id="2147483682" r:id="rId10"/>
    <p:sldLayoutId id="2147483680" r:id="rId11"/>
    <p:sldLayoutId id="2147483679" r:id="rId12"/>
    <p:sldLayoutId id="2147483663" r:id="rId13"/>
    <p:sldLayoutId id="2147483678" r:id="rId14"/>
    <p:sldLayoutId id="2147483665" r:id="rId1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Using the Microsoft Graph API to get Office 365 data </a:t>
            </a:r>
            <a:br>
              <a:rPr lang="en-PH" dirty="0"/>
            </a:br>
            <a:r>
              <a:rPr lang="en-PH" dirty="0"/>
              <a:t>in your mobile apps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567" y="4020886"/>
            <a:ext cx="198120" cy="1981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41" y="3310502"/>
            <a:ext cx="1264923" cy="12740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567" y="4244318"/>
            <a:ext cx="198120" cy="198120"/>
          </a:xfrm>
          <a:prstGeom prst="rect">
            <a:avLst/>
          </a:prstGeom>
        </p:spPr>
      </p:pic>
      <p:sp>
        <p:nvSpPr>
          <p:cNvPr id="6" name="TextBox 5"/>
          <p:cNvSpPr txBox="1"/>
          <p:nvPr/>
        </p:nvSpPr>
        <p:spPr>
          <a:xfrm>
            <a:off x="1758964" y="3321213"/>
            <a:ext cx="2981739" cy="584775"/>
          </a:xfrm>
          <a:prstGeom prst="rect">
            <a:avLst/>
          </a:prstGeom>
          <a:noFill/>
        </p:spPr>
        <p:txBody>
          <a:bodyPr wrap="square" rtlCol="0">
            <a:spAutoFit/>
          </a:bodyPr>
          <a:lstStyle/>
          <a:p>
            <a:r>
              <a:rPr lang="en-PH" sz="1600" dirty="0"/>
              <a:t>Alex </a:t>
            </a:r>
            <a:r>
              <a:rPr lang="en-PH" sz="1600" dirty="0" err="1"/>
              <a:t>Ziskind</a:t>
            </a:r>
            <a:endParaRPr lang="en-PH" sz="1600" dirty="0"/>
          </a:p>
          <a:p>
            <a:r>
              <a:rPr lang="en-PH" sz="1600" dirty="0">
                <a:solidFill>
                  <a:schemeClr val="tx2"/>
                </a:solidFill>
              </a:rPr>
              <a:t>Technical Director </a:t>
            </a:r>
          </a:p>
        </p:txBody>
      </p:sp>
      <p:sp>
        <p:nvSpPr>
          <p:cNvPr id="7" name="TextBox 6"/>
          <p:cNvSpPr txBox="1"/>
          <p:nvPr/>
        </p:nvSpPr>
        <p:spPr>
          <a:xfrm>
            <a:off x="2049687" y="3980267"/>
            <a:ext cx="2246244" cy="738664"/>
          </a:xfrm>
          <a:prstGeom prst="rect">
            <a:avLst/>
          </a:prstGeom>
          <a:noFill/>
        </p:spPr>
        <p:txBody>
          <a:bodyPr wrap="square" rtlCol="0">
            <a:spAutoFit/>
          </a:bodyPr>
          <a:lstStyle/>
          <a:p>
            <a:r>
              <a:rPr lang="en-PH" sz="1400" dirty="0">
                <a:solidFill>
                  <a:schemeClr val="tx2"/>
                </a:solidFill>
              </a:rPr>
              <a:t>@</a:t>
            </a:r>
            <a:r>
              <a:rPr lang="en-PH" sz="1400" dirty="0" err="1">
                <a:solidFill>
                  <a:schemeClr val="tx2"/>
                </a:solidFill>
              </a:rPr>
              <a:t>digitalix</a:t>
            </a:r>
            <a:r>
              <a:rPr lang="en-PH" sz="1400" dirty="0">
                <a:solidFill>
                  <a:schemeClr val="tx2"/>
                </a:solidFill>
              </a:rPr>
              <a:t> </a:t>
            </a:r>
          </a:p>
          <a:p>
            <a:r>
              <a:rPr lang="en-PH" sz="1400" dirty="0">
                <a:solidFill>
                  <a:schemeClr val="tx2"/>
                </a:solidFill>
              </a:rPr>
              <a:t>www.nuvious.com</a:t>
            </a:r>
          </a:p>
          <a:p>
            <a:endParaRPr lang="en-PH" sz="1400" dirty="0">
              <a:solidFill>
                <a:schemeClr val="tx2"/>
              </a:solidFill>
            </a:endParaRPr>
          </a:p>
        </p:txBody>
      </p:sp>
    </p:spTree>
    <p:extLst>
      <p:ext uri="{BB962C8B-B14F-4D97-AF65-F5344CB8AC3E}">
        <p14:creationId xmlns:p14="http://schemas.microsoft.com/office/powerpoint/2010/main" val="8545582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and the solutions</a:t>
            </a:r>
            <a:endParaRPr lang="en-PH" dirty="0"/>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10</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075" y="1713635"/>
            <a:ext cx="1512781" cy="15260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76" y="3369376"/>
            <a:ext cx="2346590" cy="54006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134" y="1444237"/>
            <a:ext cx="2395370" cy="1828723"/>
          </a:xfrm>
          <a:prstGeom prst="rect">
            <a:avLst/>
          </a:prstGeom>
        </p:spPr>
      </p:pic>
    </p:spTree>
    <p:extLst>
      <p:ext uri="{BB962C8B-B14F-4D97-AF65-F5344CB8AC3E}">
        <p14:creationId xmlns:p14="http://schemas.microsoft.com/office/powerpoint/2010/main" val="1131570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and the solutions</a:t>
            </a:r>
            <a:endParaRPr lang="en-PH" dirty="0"/>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11</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075" y="1713635"/>
            <a:ext cx="1512781" cy="15260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76" y="3369376"/>
            <a:ext cx="2346590" cy="54006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134" y="1444237"/>
            <a:ext cx="2395370" cy="1828723"/>
          </a:xfrm>
          <a:prstGeom prst="rect">
            <a:avLst/>
          </a:prstGeom>
        </p:spPr>
      </p:pic>
      <p:sp>
        <p:nvSpPr>
          <p:cNvPr id="5" name="Rounded Rectangle 4"/>
          <p:cNvSpPr/>
          <p:nvPr/>
        </p:nvSpPr>
        <p:spPr>
          <a:xfrm>
            <a:off x="4297484" y="1713636"/>
            <a:ext cx="591225" cy="1526050"/>
          </a:xfrm>
          <a:prstGeom prst="round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42066" y="2153302"/>
            <a:ext cx="502061" cy="707886"/>
          </a:xfrm>
          <a:prstGeom prst="rect">
            <a:avLst/>
          </a:prstGeom>
          <a:noFill/>
        </p:spPr>
        <p:txBody>
          <a:bodyPr wrap="none" rtlCol="0">
            <a:spAutoFit/>
          </a:bodyPr>
          <a:lstStyle/>
          <a:p>
            <a:r>
              <a:rPr lang="en-US" sz="4000" dirty="0" smtClean="0"/>
              <a:t>?</a:t>
            </a:r>
            <a:endParaRPr lang="en-US" sz="4000" dirty="0"/>
          </a:p>
        </p:txBody>
      </p:sp>
      <p:sp>
        <p:nvSpPr>
          <p:cNvPr id="14" name="Right Arrow 13"/>
          <p:cNvSpPr/>
          <p:nvPr/>
        </p:nvSpPr>
        <p:spPr>
          <a:xfrm flipV="1">
            <a:off x="5062594" y="2313351"/>
            <a:ext cx="276121" cy="326618"/>
          </a:xfrm>
          <a:prstGeom prst="rightArrow">
            <a:avLst/>
          </a:prstGeom>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flipV="1">
            <a:off x="3824240" y="2313351"/>
            <a:ext cx="276121" cy="326618"/>
          </a:xfrm>
          <a:prstGeom prst="rightArrow">
            <a:avLst/>
          </a:prstGeom>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and the solutions</a:t>
            </a:r>
            <a:endParaRPr lang="en-PH" dirty="0"/>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12</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075" y="1713635"/>
            <a:ext cx="1512781" cy="152605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476" y="3369376"/>
            <a:ext cx="2346590" cy="54006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8134" y="1444237"/>
            <a:ext cx="2395370" cy="1828723"/>
          </a:xfrm>
          <a:prstGeom prst="rect">
            <a:avLst/>
          </a:prstGeom>
        </p:spPr>
      </p:pic>
      <p:sp>
        <p:nvSpPr>
          <p:cNvPr id="14" name="Right Arrow 13"/>
          <p:cNvSpPr/>
          <p:nvPr/>
        </p:nvSpPr>
        <p:spPr>
          <a:xfrm flipV="1">
            <a:off x="5062594" y="2313351"/>
            <a:ext cx="276121" cy="326618"/>
          </a:xfrm>
          <a:prstGeom prst="rightArrow">
            <a:avLst/>
          </a:prstGeom>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flipV="1">
            <a:off x="3824240" y="2313351"/>
            <a:ext cx="276121" cy="326618"/>
          </a:xfrm>
          <a:prstGeom prst="rightArrow">
            <a:avLst/>
          </a:prstGeom>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9807" y="2017921"/>
            <a:ext cx="919783" cy="917478"/>
          </a:xfrm>
          <a:prstGeom prst="rect">
            <a:avLst/>
          </a:prstGeom>
        </p:spPr>
      </p:pic>
      <p:sp>
        <p:nvSpPr>
          <p:cNvPr id="8" name="TextBox 7"/>
          <p:cNvSpPr txBox="1"/>
          <p:nvPr/>
        </p:nvSpPr>
        <p:spPr>
          <a:xfrm>
            <a:off x="3277054" y="856939"/>
            <a:ext cx="2531462" cy="369332"/>
          </a:xfrm>
          <a:prstGeom prst="rect">
            <a:avLst/>
          </a:prstGeom>
          <a:noFill/>
        </p:spPr>
        <p:txBody>
          <a:bodyPr wrap="none" rtlCol="0">
            <a:spAutoFit/>
          </a:bodyPr>
          <a:lstStyle/>
          <a:p>
            <a:r>
              <a:rPr lang="en-US" b="1" dirty="0" smtClean="0">
                <a:latin typeface="Arial" charset="0"/>
                <a:ea typeface="Arial" charset="0"/>
                <a:cs typeface="Arial" charset="0"/>
              </a:rPr>
              <a:t>nativescript-</a:t>
            </a:r>
            <a:r>
              <a:rPr lang="en-US" b="1" dirty="0" err="1" smtClean="0">
                <a:latin typeface="Arial" charset="0"/>
                <a:ea typeface="Arial" charset="0"/>
                <a:cs typeface="Arial" charset="0"/>
              </a:rPr>
              <a:t>msgraph</a:t>
            </a:r>
            <a:endParaRPr lang="en-US" b="1" dirty="0" smtClean="0">
              <a:latin typeface="Arial" charset="0"/>
              <a:ea typeface="Arial" charset="0"/>
              <a:cs typeface="Arial" charset="0"/>
            </a:endParaRPr>
          </a:p>
        </p:txBody>
      </p:sp>
      <p:cxnSp>
        <p:nvCxnSpPr>
          <p:cNvPr id="17" name="Straight Arrow Connector 16"/>
          <p:cNvCxnSpPr/>
          <p:nvPr/>
        </p:nvCxnSpPr>
        <p:spPr>
          <a:xfrm>
            <a:off x="4547096" y="1329934"/>
            <a:ext cx="8575" cy="4335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7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Demo</a:t>
            </a:r>
            <a:endParaRPr lang="en-PH" dirty="0"/>
          </a:p>
        </p:txBody>
      </p:sp>
    </p:spTree>
    <p:extLst>
      <p:ext uri="{BB962C8B-B14F-4D97-AF65-F5344CB8AC3E}">
        <p14:creationId xmlns:p14="http://schemas.microsoft.com/office/powerpoint/2010/main" val="1056219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a:t>Map Slide</a:t>
            </a:r>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14</a:t>
            </a:fld>
            <a:endParaRPr lang="en-PH"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55" y="1256087"/>
            <a:ext cx="6434341" cy="3203455"/>
          </a:xfrm>
          <a:prstGeom prst="rect">
            <a:avLst/>
          </a:prstGeom>
        </p:spPr>
      </p:pic>
      <p:sp>
        <p:nvSpPr>
          <p:cNvPr id="13" name="Oval 12"/>
          <p:cNvSpPr/>
          <p:nvPr/>
        </p:nvSpPr>
        <p:spPr>
          <a:xfrm>
            <a:off x="2298956" y="3028568"/>
            <a:ext cx="789089" cy="757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200" b="1" dirty="0">
                <a:latin typeface="+mj-lt"/>
              </a:rPr>
              <a:t>48%</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38"/>
            <a:ext cx="9144000" cy="4947560"/>
          </a:xfrm>
          <a:prstGeom prst="rect">
            <a:avLst/>
          </a:prstGeom>
        </p:spPr>
      </p:pic>
      <p:sp>
        <p:nvSpPr>
          <p:cNvPr id="5" name="TextBox 4"/>
          <p:cNvSpPr txBox="1"/>
          <p:nvPr/>
        </p:nvSpPr>
        <p:spPr>
          <a:xfrm>
            <a:off x="3145624" y="1138605"/>
            <a:ext cx="1217000" cy="369332"/>
          </a:xfrm>
          <a:prstGeom prst="rect">
            <a:avLst/>
          </a:prstGeom>
          <a:noFill/>
        </p:spPr>
        <p:txBody>
          <a:bodyPr wrap="none" rtlCol="0">
            <a:spAutoFit/>
          </a:bodyPr>
          <a:lstStyle/>
          <a:p>
            <a:r>
              <a:rPr lang="en-US" dirty="0" smtClean="0">
                <a:solidFill>
                  <a:schemeClr val="accent1"/>
                </a:solidFill>
              </a:rPr>
              <a:t>OneDrive</a:t>
            </a:r>
            <a:endParaRPr lang="en-US" dirty="0">
              <a:solidFill>
                <a:schemeClr val="accent1"/>
              </a:solidFill>
            </a:endParaRPr>
          </a:p>
        </p:txBody>
      </p:sp>
      <p:sp>
        <p:nvSpPr>
          <p:cNvPr id="9" name="TextBox 8"/>
          <p:cNvSpPr txBox="1"/>
          <p:nvPr/>
        </p:nvSpPr>
        <p:spPr>
          <a:xfrm>
            <a:off x="3164636" y="901779"/>
            <a:ext cx="760016" cy="369332"/>
          </a:xfrm>
          <a:prstGeom prst="rect">
            <a:avLst/>
          </a:prstGeom>
          <a:noFill/>
        </p:spPr>
        <p:txBody>
          <a:bodyPr wrap="none" rtlCol="0">
            <a:spAutoFit/>
          </a:bodyPr>
          <a:lstStyle/>
          <a:p>
            <a:r>
              <a:rPr lang="en-US" dirty="0" smtClean="0">
                <a:solidFill>
                  <a:schemeClr val="accent1"/>
                </a:solidFill>
              </a:rPr>
              <a:t>Excel</a:t>
            </a:r>
            <a:endParaRPr lang="en-US" dirty="0">
              <a:solidFill>
                <a:schemeClr val="accent1"/>
              </a:solidFill>
            </a:endParaRPr>
          </a:p>
        </p:txBody>
      </p:sp>
      <p:sp>
        <p:nvSpPr>
          <p:cNvPr id="8" name="TextBox 7"/>
          <p:cNvSpPr txBox="1"/>
          <p:nvPr/>
        </p:nvSpPr>
        <p:spPr>
          <a:xfrm>
            <a:off x="3331029" y="1828800"/>
            <a:ext cx="817853" cy="369332"/>
          </a:xfrm>
          <a:prstGeom prst="rect">
            <a:avLst/>
          </a:prstGeom>
          <a:noFill/>
        </p:spPr>
        <p:txBody>
          <a:bodyPr wrap="none" rtlCol="0">
            <a:spAutoFit/>
          </a:bodyPr>
          <a:lstStyle/>
          <a:p>
            <a:r>
              <a:rPr lang="en-US" dirty="0" smtClean="0">
                <a:solidFill>
                  <a:schemeClr val="bg1"/>
                </a:solidFill>
              </a:rPr>
              <a:t>Users</a:t>
            </a:r>
            <a:endParaRPr lang="en-US" dirty="0">
              <a:solidFill>
                <a:schemeClr val="bg1"/>
              </a:solidFill>
            </a:endParaRPr>
          </a:p>
        </p:txBody>
      </p:sp>
      <p:sp>
        <p:nvSpPr>
          <p:cNvPr id="11" name="TextBox 10"/>
          <p:cNvSpPr txBox="1"/>
          <p:nvPr/>
        </p:nvSpPr>
        <p:spPr>
          <a:xfrm>
            <a:off x="3331029" y="2101194"/>
            <a:ext cx="981359" cy="369332"/>
          </a:xfrm>
          <a:prstGeom prst="rect">
            <a:avLst/>
          </a:prstGeom>
          <a:noFill/>
        </p:spPr>
        <p:txBody>
          <a:bodyPr wrap="none" rtlCol="0">
            <a:spAutoFit/>
          </a:bodyPr>
          <a:lstStyle/>
          <a:p>
            <a:r>
              <a:rPr lang="en-US" dirty="0" smtClean="0">
                <a:solidFill>
                  <a:schemeClr val="bg1"/>
                </a:solidFill>
              </a:rPr>
              <a:t>Groups</a:t>
            </a:r>
          </a:p>
        </p:txBody>
      </p:sp>
      <p:sp>
        <p:nvSpPr>
          <p:cNvPr id="12" name="TextBox 11"/>
          <p:cNvSpPr txBox="1"/>
          <p:nvPr/>
        </p:nvSpPr>
        <p:spPr>
          <a:xfrm>
            <a:off x="3331029" y="2344202"/>
            <a:ext cx="634213" cy="369332"/>
          </a:xfrm>
          <a:prstGeom prst="rect">
            <a:avLst/>
          </a:prstGeom>
          <a:noFill/>
        </p:spPr>
        <p:txBody>
          <a:bodyPr wrap="none" rtlCol="0">
            <a:spAutoFit/>
          </a:bodyPr>
          <a:lstStyle/>
          <a:p>
            <a:r>
              <a:rPr lang="en-US" dirty="0" smtClean="0">
                <a:solidFill>
                  <a:schemeClr val="bg1"/>
                </a:solidFill>
              </a:rPr>
              <a:t>Mail</a:t>
            </a:r>
          </a:p>
        </p:txBody>
      </p:sp>
      <p:sp>
        <p:nvSpPr>
          <p:cNvPr id="14" name="TextBox 13"/>
          <p:cNvSpPr txBox="1"/>
          <p:nvPr/>
        </p:nvSpPr>
        <p:spPr>
          <a:xfrm>
            <a:off x="3331028" y="2610028"/>
            <a:ext cx="1187248" cy="369332"/>
          </a:xfrm>
          <a:prstGeom prst="rect">
            <a:avLst/>
          </a:prstGeom>
          <a:noFill/>
        </p:spPr>
        <p:txBody>
          <a:bodyPr wrap="none" rtlCol="0">
            <a:spAutoFit/>
          </a:bodyPr>
          <a:lstStyle/>
          <a:p>
            <a:r>
              <a:rPr lang="en-US" smtClean="0">
                <a:solidFill>
                  <a:schemeClr val="bg1"/>
                </a:solidFill>
              </a:rPr>
              <a:t>Calendar</a:t>
            </a:r>
            <a:endParaRPr lang="en-US" dirty="0" smtClean="0">
              <a:solidFill>
                <a:schemeClr val="bg1"/>
              </a:solidFill>
            </a:endParaRPr>
          </a:p>
        </p:txBody>
      </p:sp>
      <p:sp>
        <p:nvSpPr>
          <p:cNvPr id="15" name="TextBox 14"/>
          <p:cNvSpPr txBox="1"/>
          <p:nvPr/>
        </p:nvSpPr>
        <p:spPr>
          <a:xfrm>
            <a:off x="3335766" y="2875854"/>
            <a:ext cx="1157048" cy="369332"/>
          </a:xfrm>
          <a:prstGeom prst="rect">
            <a:avLst/>
          </a:prstGeom>
          <a:noFill/>
        </p:spPr>
        <p:txBody>
          <a:bodyPr wrap="none" rtlCol="0">
            <a:spAutoFit/>
          </a:bodyPr>
          <a:lstStyle/>
          <a:p>
            <a:r>
              <a:rPr lang="en-US" smtClean="0">
                <a:solidFill>
                  <a:schemeClr val="bg1"/>
                </a:solidFill>
              </a:rPr>
              <a:t>Contacts</a:t>
            </a:r>
            <a:endParaRPr lang="en-US" dirty="0" smtClean="0">
              <a:solidFill>
                <a:schemeClr val="bg1"/>
              </a:solidFill>
            </a:endParaRPr>
          </a:p>
        </p:txBody>
      </p:sp>
      <p:sp>
        <p:nvSpPr>
          <p:cNvPr id="16" name="TextBox 15"/>
          <p:cNvSpPr txBox="1"/>
          <p:nvPr/>
        </p:nvSpPr>
        <p:spPr>
          <a:xfrm>
            <a:off x="3361228" y="3126390"/>
            <a:ext cx="820353" cy="369332"/>
          </a:xfrm>
          <a:prstGeom prst="rect">
            <a:avLst/>
          </a:prstGeom>
          <a:noFill/>
        </p:spPr>
        <p:txBody>
          <a:bodyPr wrap="none" rtlCol="0">
            <a:spAutoFit/>
          </a:bodyPr>
          <a:lstStyle/>
          <a:p>
            <a:r>
              <a:rPr lang="en-US" smtClean="0">
                <a:solidFill>
                  <a:schemeClr val="bg1"/>
                </a:solidFill>
              </a:rPr>
              <a:t>Notes</a:t>
            </a:r>
            <a:endParaRPr lang="en-US" dirty="0" smtClean="0">
              <a:solidFill>
                <a:schemeClr val="bg1"/>
              </a:solidFill>
            </a:endParaRPr>
          </a:p>
        </p:txBody>
      </p:sp>
      <p:sp>
        <p:nvSpPr>
          <p:cNvPr id="17" name="TextBox 16"/>
          <p:cNvSpPr txBox="1"/>
          <p:nvPr/>
        </p:nvSpPr>
        <p:spPr>
          <a:xfrm>
            <a:off x="3361228" y="3411826"/>
            <a:ext cx="785793"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83694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8" grpId="0"/>
      <p:bldP spid="11" grpId="0"/>
      <p:bldP spid="12"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PH" dirty="0"/>
              <a:t>Thank You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8" y="1650295"/>
            <a:ext cx="1881494" cy="1895095"/>
          </a:xfrm>
          <a:prstGeom prst="rect">
            <a:avLst/>
          </a:prstGeom>
        </p:spPr>
      </p:pic>
      <p:sp>
        <p:nvSpPr>
          <p:cNvPr id="6" name="TextBox 5"/>
          <p:cNvSpPr txBox="1"/>
          <p:nvPr/>
        </p:nvSpPr>
        <p:spPr>
          <a:xfrm>
            <a:off x="2506299" y="2003542"/>
            <a:ext cx="2981739" cy="584775"/>
          </a:xfrm>
          <a:prstGeom prst="rect">
            <a:avLst/>
          </a:prstGeom>
          <a:noFill/>
        </p:spPr>
        <p:txBody>
          <a:bodyPr wrap="square" rtlCol="0">
            <a:spAutoFit/>
          </a:bodyPr>
          <a:lstStyle/>
          <a:p>
            <a:r>
              <a:rPr lang="en-PH" sz="1600" dirty="0">
                <a:solidFill>
                  <a:schemeClr val="bg1"/>
                </a:solidFill>
              </a:rPr>
              <a:t>Alex </a:t>
            </a:r>
            <a:r>
              <a:rPr lang="en-PH" sz="1600" dirty="0" err="1">
                <a:solidFill>
                  <a:schemeClr val="bg1"/>
                </a:solidFill>
              </a:rPr>
              <a:t>Ziskind</a:t>
            </a:r>
            <a:endParaRPr lang="en-PH" sz="1600" dirty="0">
              <a:solidFill>
                <a:schemeClr val="bg1"/>
              </a:solidFill>
            </a:endParaRPr>
          </a:p>
          <a:p>
            <a:r>
              <a:rPr lang="en-PH" sz="1600" dirty="0">
                <a:solidFill>
                  <a:schemeClr val="bg1"/>
                </a:solidFill>
              </a:rPr>
              <a:t>Technical Director </a:t>
            </a:r>
          </a:p>
        </p:txBody>
      </p:sp>
      <p:sp>
        <p:nvSpPr>
          <p:cNvPr id="7" name="TextBox 6"/>
          <p:cNvSpPr txBox="1"/>
          <p:nvPr/>
        </p:nvSpPr>
        <p:spPr>
          <a:xfrm>
            <a:off x="2777194" y="2624302"/>
            <a:ext cx="2246244" cy="738664"/>
          </a:xfrm>
          <a:prstGeom prst="rect">
            <a:avLst/>
          </a:prstGeom>
          <a:noFill/>
        </p:spPr>
        <p:txBody>
          <a:bodyPr wrap="square" rtlCol="0">
            <a:spAutoFit/>
          </a:bodyPr>
          <a:lstStyle/>
          <a:p>
            <a:r>
              <a:rPr lang="en-PH" sz="1400" dirty="0">
                <a:solidFill>
                  <a:schemeClr val="bg1"/>
                </a:solidFill>
              </a:rPr>
              <a:t>@</a:t>
            </a:r>
            <a:r>
              <a:rPr lang="en-PH" sz="1400" dirty="0" err="1">
                <a:solidFill>
                  <a:schemeClr val="bg1"/>
                </a:solidFill>
              </a:rPr>
              <a:t>digitalix</a:t>
            </a:r>
            <a:r>
              <a:rPr lang="en-PH" sz="1400" dirty="0">
                <a:solidFill>
                  <a:schemeClr val="bg1"/>
                </a:solidFill>
              </a:rPr>
              <a:t> </a:t>
            </a:r>
          </a:p>
          <a:p>
            <a:r>
              <a:rPr lang="en-PH" sz="1400" dirty="0">
                <a:solidFill>
                  <a:schemeClr val="bg1"/>
                </a:solidFill>
              </a:rPr>
              <a:t>www.nuvious.com</a:t>
            </a:r>
          </a:p>
          <a:p>
            <a:endParaRPr lang="en-PH" sz="1400"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746" y="2914386"/>
            <a:ext cx="155448" cy="15849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746" y="2688526"/>
            <a:ext cx="155448" cy="158496"/>
          </a:xfrm>
          <a:prstGeom prst="rect">
            <a:avLst/>
          </a:prstGeom>
        </p:spPr>
      </p:pic>
    </p:spTree>
    <p:extLst>
      <p:ext uri="{BB962C8B-B14F-4D97-AF65-F5344CB8AC3E}">
        <p14:creationId xmlns:p14="http://schemas.microsoft.com/office/powerpoint/2010/main" val="1055151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Hi, I’m Alex</a:t>
            </a:r>
            <a:endParaRPr lang="en-PH" dirty="0"/>
          </a:p>
        </p:txBody>
      </p:sp>
      <p:sp>
        <p:nvSpPr>
          <p:cNvPr id="3" name="Text Placeholder 2"/>
          <p:cNvSpPr>
            <a:spLocks noGrp="1"/>
          </p:cNvSpPr>
          <p:nvPr>
            <p:ph type="body" idx="1"/>
          </p:nvPr>
        </p:nvSpPr>
        <p:spPr>
          <a:xfrm>
            <a:off x="2251587" y="2935894"/>
            <a:ext cx="4542503" cy="1458567"/>
          </a:xfrm>
        </p:spPr>
        <p:txBody>
          <a:bodyPr/>
          <a:lstStyle/>
          <a:p>
            <a:r>
              <a:rPr lang="en-PH" dirty="0" smtClean="0"/>
              <a:t>From</a:t>
            </a:r>
            <a:endParaRPr lang="en-P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583" y="3175671"/>
            <a:ext cx="1416508" cy="394560"/>
          </a:xfrm>
          <a:prstGeom prst="rect">
            <a:avLst/>
          </a:prstGeom>
        </p:spPr>
      </p:pic>
    </p:spTree>
    <p:extLst>
      <p:ext uri="{BB962C8B-B14F-4D97-AF65-F5344CB8AC3E}">
        <p14:creationId xmlns:p14="http://schemas.microsoft.com/office/powerpoint/2010/main" val="843955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207" y="2110176"/>
            <a:ext cx="2969413" cy="80526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29" y="2110176"/>
            <a:ext cx="849011" cy="805264"/>
          </a:xfrm>
          <a:prstGeom prst="rect">
            <a:avLst/>
          </a:prstGeom>
        </p:spPr>
      </p:pic>
      <p:sp>
        <p:nvSpPr>
          <p:cNvPr id="10" name="TextBox 9"/>
          <p:cNvSpPr txBox="1"/>
          <p:nvPr/>
        </p:nvSpPr>
        <p:spPr>
          <a:xfrm>
            <a:off x="3260135" y="2110176"/>
            <a:ext cx="508473" cy="923330"/>
          </a:xfrm>
          <a:prstGeom prst="rect">
            <a:avLst/>
          </a:prstGeom>
          <a:noFill/>
        </p:spPr>
        <p:txBody>
          <a:bodyPr wrap="none" rtlCol="0">
            <a:spAutoFit/>
          </a:bodyPr>
          <a:lstStyle/>
          <a:p>
            <a:r>
              <a:rPr lang="en-US" sz="5400"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480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58288" y="797984"/>
            <a:ext cx="7805188" cy="38859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30" y="282871"/>
            <a:ext cx="1505715" cy="515113"/>
          </a:xfrm>
          <a:prstGeom prst="rect">
            <a:avLst/>
          </a:prstGeom>
        </p:spPr>
      </p:pic>
      <p:sp>
        <p:nvSpPr>
          <p:cNvPr id="2" name="TextBox 1"/>
          <p:cNvSpPr txBox="1"/>
          <p:nvPr/>
        </p:nvSpPr>
        <p:spPr>
          <a:xfrm>
            <a:off x="2841171" y="2171700"/>
            <a:ext cx="3039422" cy="769441"/>
          </a:xfrm>
          <a:prstGeom prst="rect">
            <a:avLst/>
          </a:prstGeom>
          <a:noFill/>
        </p:spPr>
        <p:txBody>
          <a:bodyPr wrap="none" rtlCol="0">
            <a:spAutoFit/>
          </a:bodyPr>
          <a:lstStyle/>
          <a:p>
            <a:r>
              <a:rPr lang="en-US" sz="4400" dirty="0" smtClean="0">
                <a:solidFill>
                  <a:schemeClr val="bg1"/>
                </a:solidFill>
              </a:rPr>
              <a:t>750 Million</a:t>
            </a:r>
            <a:endParaRPr lang="en-US" sz="4400" dirty="0">
              <a:solidFill>
                <a:schemeClr val="bg1"/>
              </a:solidFill>
            </a:endParaRPr>
          </a:p>
        </p:txBody>
      </p:sp>
    </p:spTree>
    <p:extLst>
      <p:ext uri="{BB962C8B-B14F-4D97-AF65-F5344CB8AC3E}">
        <p14:creationId xmlns:p14="http://schemas.microsoft.com/office/powerpoint/2010/main" val="5802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58288" y="797984"/>
            <a:ext cx="7805188" cy="3885956"/>
          </a:xfrm>
          <a:prstGeom prst="rect">
            <a:avLst/>
          </a:prstGeom>
        </p:spPr>
      </p:pic>
      <p:sp>
        <p:nvSpPr>
          <p:cNvPr id="2" name="TextBox 1"/>
          <p:cNvSpPr txBox="1"/>
          <p:nvPr/>
        </p:nvSpPr>
        <p:spPr>
          <a:xfrm>
            <a:off x="1796142" y="2139043"/>
            <a:ext cx="5574731" cy="769441"/>
          </a:xfrm>
          <a:prstGeom prst="rect">
            <a:avLst/>
          </a:prstGeom>
          <a:noFill/>
        </p:spPr>
        <p:txBody>
          <a:bodyPr wrap="none" rtlCol="0">
            <a:spAutoFit/>
          </a:bodyPr>
          <a:lstStyle/>
          <a:p>
            <a:r>
              <a:rPr lang="en-US" sz="4400" dirty="0" smtClean="0">
                <a:solidFill>
                  <a:schemeClr val="bg1"/>
                </a:solidFill>
              </a:rPr>
              <a:t>50 Million per month</a:t>
            </a:r>
            <a:endParaRPr lang="en-US" sz="44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87" y="163999"/>
            <a:ext cx="2337821" cy="633985"/>
          </a:xfrm>
          <a:prstGeom prst="rect">
            <a:avLst/>
          </a:prstGeom>
        </p:spPr>
      </p:pic>
    </p:spTree>
    <p:extLst>
      <p:ext uri="{BB962C8B-B14F-4D97-AF65-F5344CB8AC3E}">
        <p14:creationId xmlns:p14="http://schemas.microsoft.com/office/powerpoint/2010/main" val="13619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a:t>Problems for the developer</a:t>
            </a:r>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6</a:t>
            </a:fld>
            <a:endParaRPr lang="en-PH" dirty="0"/>
          </a:p>
        </p:txBody>
      </p:sp>
      <p:sp>
        <p:nvSpPr>
          <p:cNvPr id="8" name="TextBox 7"/>
          <p:cNvSpPr txBox="1"/>
          <p:nvPr/>
        </p:nvSpPr>
        <p:spPr>
          <a:xfrm>
            <a:off x="1181406" y="3685575"/>
            <a:ext cx="2774731" cy="369332"/>
          </a:xfrm>
          <a:prstGeom prst="rect">
            <a:avLst/>
          </a:prstGeom>
          <a:noFill/>
        </p:spPr>
        <p:txBody>
          <a:bodyPr wrap="square" rtlCol="0">
            <a:spAutoFit/>
          </a:bodyPr>
          <a:lstStyle/>
          <a:p>
            <a:pPr algn="ctr"/>
            <a:r>
              <a:rPr lang="en-PH" dirty="0">
                <a:solidFill>
                  <a:schemeClr val="tx2"/>
                </a:solidFill>
              </a:rPr>
              <a:t>Proprietary </a:t>
            </a:r>
            <a:r>
              <a:rPr lang="en-PH" dirty="0" smtClean="0">
                <a:solidFill>
                  <a:schemeClr val="tx2"/>
                </a:solidFill>
              </a:rPr>
              <a:t>software</a:t>
            </a:r>
            <a:endParaRPr lang="en-PH" dirty="0">
              <a:solidFill>
                <a:schemeClr val="tx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33" y="1476895"/>
            <a:ext cx="2285799" cy="1741561"/>
          </a:xfrm>
          <a:prstGeom prst="rect">
            <a:avLst/>
          </a:prstGeom>
        </p:spPr>
      </p:pic>
    </p:spTree>
    <p:extLst>
      <p:ext uri="{BB962C8B-B14F-4D97-AF65-F5344CB8AC3E}">
        <p14:creationId xmlns:p14="http://schemas.microsoft.com/office/powerpoint/2010/main" val="6951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a:t>Problems for the developer</a:t>
            </a:r>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7</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33" y="1476895"/>
            <a:ext cx="2285799" cy="174156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76" y="3190257"/>
            <a:ext cx="2346590" cy="898304"/>
          </a:xfrm>
          <a:prstGeom prst="rect">
            <a:avLst/>
          </a:prstGeom>
        </p:spPr>
      </p:pic>
    </p:spTree>
    <p:extLst>
      <p:ext uri="{BB962C8B-B14F-4D97-AF65-F5344CB8AC3E}">
        <p14:creationId xmlns:p14="http://schemas.microsoft.com/office/powerpoint/2010/main" val="186297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a:t>Problems for the developer</a:t>
            </a:r>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8</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33" y="1476895"/>
            <a:ext cx="2285799" cy="17415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76" y="3190257"/>
            <a:ext cx="2346590" cy="898304"/>
          </a:xfrm>
          <a:prstGeom prst="rect">
            <a:avLst/>
          </a:prstGeom>
        </p:spPr>
      </p:pic>
      <p:cxnSp>
        <p:nvCxnSpPr>
          <p:cNvPr id="6" name="Straight Arrow Connector 5"/>
          <p:cNvCxnSpPr/>
          <p:nvPr/>
        </p:nvCxnSpPr>
        <p:spPr>
          <a:xfrm flipH="1">
            <a:off x="4082143" y="2465614"/>
            <a:ext cx="996043" cy="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997218" y="1232560"/>
            <a:ext cx="1199225" cy="87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Tree>
    <p:extLst>
      <p:ext uri="{BB962C8B-B14F-4D97-AF65-F5344CB8AC3E}">
        <p14:creationId xmlns:p14="http://schemas.microsoft.com/office/powerpoint/2010/main" val="17771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and the solutions</a:t>
            </a:r>
            <a:endParaRPr lang="en-PH" dirty="0"/>
          </a:p>
        </p:txBody>
      </p:sp>
      <p:sp>
        <p:nvSpPr>
          <p:cNvPr id="3" name="Footer Placeholder 2"/>
          <p:cNvSpPr>
            <a:spLocks noGrp="1"/>
          </p:cNvSpPr>
          <p:nvPr>
            <p:ph type="ftr" sz="quarter" idx="11"/>
          </p:nvPr>
        </p:nvSpPr>
        <p:spPr/>
        <p:txBody>
          <a:bodyPr/>
          <a:lstStyle/>
          <a:p>
            <a:r>
              <a:rPr lang="en-PH"/>
              <a:t>www.nuvious.com</a:t>
            </a:r>
            <a:endParaRPr lang="en-PH" dirty="0"/>
          </a:p>
        </p:txBody>
      </p:sp>
      <p:sp>
        <p:nvSpPr>
          <p:cNvPr id="4" name="Slide Number Placeholder 3"/>
          <p:cNvSpPr>
            <a:spLocks noGrp="1"/>
          </p:cNvSpPr>
          <p:nvPr>
            <p:ph type="sldNum" sz="quarter" idx="12"/>
          </p:nvPr>
        </p:nvSpPr>
        <p:spPr/>
        <p:txBody>
          <a:bodyPr/>
          <a:lstStyle/>
          <a:p>
            <a:fld id="{BB4E89FB-67B0-4312-91B7-355E7230B430}" type="slidenum">
              <a:rPr lang="en-PH" smtClean="0"/>
              <a:pPr/>
              <a:t>9</a:t>
            </a:fld>
            <a:endParaRPr lang="en-PH" dirty="0"/>
          </a:p>
        </p:txBody>
      </p:sp>
      <p:sp>
        <p:nvSpPr>
          <p:cNvPr id="9" name="TextBox 8"/>
          <p:cNvSpPr txBox="1"/>
          <p:nvPr/>
        </p:nvSpPr>
        <p:spPr>
          <a:xfrm>
            <a:off x="5199393" y="3639409"/>
            <a:ext cx="2774731" cy="369332"/>
          </a:xfrm>
          <a:prstGeom prst="rect">
            <a:avLst/>
          </a:prstGeom>
          <a:noFill/>
        </p:spPr>
        <p:txBody>
          <a:bodyPr wrap="square" rtlCol="0">
            <a:spAutoFit/>
          </a:bodyPr>
          <a:lstStyle/>
          <a:p>
            <a:pPr algn="ctr"/>
            <a:r>
              <a:rPr lang="en-PH" dirty="0" smtClean="0">
                <a:solidFill>
                  <a:schemeClr val="tx2"/>
                </a:solidFill>
              </a:rPr>
              <a:t>Mobile solutions</a:t>
            </a:r>
            <a:endParaRPr lang="en-PH" dirty="0">
              <a:solidFill>
                <a:schemeClr val="tx2"/>
              </a:solidFill>
            </a:endParaRPr>
          </a:p>
        </p:txBody>
      </p:sp>
      <p:pic>
        <p:nvPicPr>
          <p:cNvPr id="10" name="Picture 9"/>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444127" y="1226271"/>
            <a:ext cx="2285262" cy="224281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33" y="1476895"/>
            <a:ext cx="2285799" cy="17415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76" y="3190257"/>
            <a:ext cx="2346590" cy="8983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075" y="1713635"/>
            <a:ext cx="1512781" cy="1526050"/>
          </a:xfrm>
          <a:prstGeom prst="rect">
            <a:avLst/>
          </a:prstGeom>
        </p:spPr>
      </p:pic>
    </p:spTree>
    <p:extLst>
      <p:ext uri="{BB962C8B-B14F-4D97-AF65-F5344CB8AC3E}">
        <p14:creationId xmlns:p14="http://schemas.microsoft.com/office/powerpoint/2010/main" val="203504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uvious">
      <a:dk1>
        <a:srgbClr val="006F95"/>
      </a:dk1>
      <a:lt1>
        <a:sysClr val="window" lastClr="FFFFFF"/>
      </a:lt1>
      <a:dk2>
        <a:srgbClr val="555555"/>
      </a:dk2>
      <a:lt2>
        <a:srgbClr val="FFFFFF"/>
      </a:lt2>
      <a:accent1>
        <a:srgbClr val="006F95"/>
      </a:accent1>
      <a:accent2>
        <a:srgbClr val="C9A220"/>
      </a:accent2>
      <a:accent3>
        <a:srgbClr val="00ADEE"/>
      </a:accent3>
      <a:accent4>
        <a:srgbClr val="DEB42E"/>
      </a:accent4>
      <a:accent5>
        <a:srgbClr val="555555"/>
      </a:accent5>
      <a:accent6>
        <a:srgbClr val="7F7F7F"/>
      </a:accent6>
      <a:hlink>
        <a:srgbClr val="006F95"/>
      </a:hlink>
      <a:folHlink>
        <a:srgbClr val="C9A220"/>
      </a:folHlink>
    </a:clrScheme>
    <a:fontScheme name="nuvious">
      <a:majorFont>
        <a:latin typeface="Nexa Bold"/>
        <a:ea typeface=""/>
        <a:cs typeface=""/>
      </a:majorFont>
      <a:minorFont>
        <a:latin typeface="Nexa Bol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vious" id="{93D3D57C-3D99-4721-A980-079B2EA84DD0}" vid="{84A7C805-8E55-47C8-B9AC-29644B0E7D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nuvious powerpoint template</Template>
  <TotalTime>1234</TotalTime>
  <Words>367</Words>
  <Application>Microsoft Macintosh PowerPoint</Application>
  <PresentationFormat>On-screen Show (16:9)</PresentationFormat>
  <Paragraphs>74</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Nexa Bold</vt:lpstr>
      <vt:lpstr>Wingdings</vt:lpstr>
      <vt:lpstr>Arial</vt:lpstr>
      <vt:lpstr>Office Theme</vt:lpstr>
      <vt:lpstr>Using the Microsoft Graph API to get Office 365 data  in your mobile apps</vt:lpstr>
      <vt:lpstr>Hi, I’m Alex</vt:lpstr>
      <vt:lpstr>PowerPoint Presentation</vt:lpstr>
      <vt:lpstr>PowerPoint Presentation</vt:lpstr>
      <vt:lpstr>PowerPoint Presentation</vt:lpstr>
      <vt:lpstr>Problems for the developer</vt:lpstr>
      <vt:lpstr>Problems for the developer</vt:lpstr>
      <vt:lpstr>Problems for the developer</vt:lpstr>
      <vt:lpstr>… and the solutions</vt:lpstr>
      <vt:lpstr>… and the solutions</vt:lpstr>
      <vt:lpstr>… and the solutions</vt:lpstr>
      <vt:lpstr>… and the solutions</vt:lpstr>
      <vt:lpstr>Demo</vt:lpstr>
      <vt:lpstr>Map Slide</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Microsoft Graph API to get Office 365 data  in your mobile apps</dc:title>
  <dc:creator>Alex Ziskind</dc:creator>
  <cp:lastModifiedBy>Alex Ziskind</cp:lastModifiedBy>
  <cp:revision>26</cp:revision>
  <dcterms:created xsi:type="dcterms:W3CDTF">2016-09-19T15:18:12Z</dcterms:created>
  <dcterms:modified xsi:type="dcterms:W3CDTF">2016-09-20T16:15:41Z</dcterms:modified>
</cp:coreProperties>
</file>